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56" r:id="rId2"/>
    <p:sldId id="304" r:id="rId3"/>
    <p:sldId id="257" r:id="rId4"/>
    <p:sldId id="258" r:id="rId5"/>
    <p:sldId id="259" r:id="rId6"/>
    <p:sldId id="305" r:id="rId7"/>
    <p:sldId id="260" r:id="rId8"/>
    <p:sldId id="261" r:id="rId9"/>
    <p:sldId id="262" r:id="rId10"/>
    <p:sldId id="263" r:id="rId11"/>
    <p:sldId id="264" r:id="rId12"/>
    <p:sldId id="265" r:id="rId13"/>
    <p:sldId id="266" r:id="rId14"/>
    <p:sldId id="280" r:id="rId15"/>
    <p:sldId id="278" r:id="rId16"/>
    <p:sldId id="282" r:id="rId17"/>
    <p:sldId id="276" r:id="rId18"/>
    <p:sldId id="279" r:id="rId19"/>
    <p:sldId id="284" r:id="rId20"/>
    <p:sldId id="283" r:id="rId21"/>
    <p:sldId id="285" r:id="rId22"/>
    <p:sldId id="281" r:id="rId23"/>
    <p:sldId id="298" r:id="rId24"/>
    <p:sldId id="299" r:id="rId25"/>
    <p:sldId id="286" r:id="rId26"/>
    <p:sldId id="267" r:id="rId27"/>
    <p:sldId id="268" r:id="rId28"/>
    <p:sldId id="269" r:id="rId29"/>
    <p:sldId id="270" r:id="rId30"/>
    <p:sldId id="271" r:id="rId31"/>
    <p:sldId id="272" r:id="rId32"/>
    <p:sldId id="273" r:id="rId33"/>
    <p:sldId id="277" r:id="rId34"/>
    <p:sldId id="301" r:id="rId35"/>
    <p:sldId id="287" r:id="rId36"/>
    <p:sldId id="300" r:id="rId37"/>
    <p:sldId id="288" r:id="rId38"/>
    <p:sldId id="297" r:id="rId39"/>
    <p:sldId id="302" r:id="rId40"/>
    <p:sldId id="296" r:id="rId41"/>
    <p:sldId id="306" r:id="rId42"/>
    <p:sldId id="303" r:id="rId4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vqceHMP/rsn1bpQKRo6kqcDnc+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7E5D"/>
    <a:srgbClr val="2B4B22"/>
    <a:srgbClr val="3D7A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8D234C-F22C-4697-8C27-81D01BA3FBD8}" v="44" dt="2022-10-15T22:51:22.9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Steve Rapley MIMechE" userId="a8670f76-fff6-4a23-9579-de06d3a5d38f" providerId="ADAL" clId="{92ECB0D2-E259-4F89-ABDB-A00210D12CEE}"/>
    <pc:docChg chg="custSel addSld modSld sldOrd">
      <pc:chgData name="Dr. Steve Rapley MIMechE" userId="a8670f76-fff6-4a23-9579-de06d3a5d38f" providerId="ADAL" clId="{92ECB0D2-E259-4F89-ABDB-A00210D12CEE}" dt="2022-10-14T09:13:55.240" v="401" actId="14100"/>
      <pc:docMkLst>
        <pc:docMk/>
      </pc:docMkLst>
      <pc:sldChg chg="addSp modSp mod">
        <pc:chgData name="Dr. Steve Rapley MIMechE" userId="a8670f76-fff6-4a23-9579-de06d3a5d38f" providerId="ADAL" clId="{92ECB0D2-E259-4F89-ABDB-A00210D12CEE}" dt="2022-10-14T09:13:55.240" v="401" actId="14100"/>
        <pc:sldMkLst>
          <pc:docMk/>
          <pc:sldMk cId="0" sldId="259"/>
        </pc:sldMkLst>
        <pc:spChg chg="mod">
          <ac:chgData name="Dr. Steve Rapley MIMechE" userId="a8670f76-fff6-4a23-9579-de06d3a5d38f" providerId="ADAL" clId="{92ECB0D2-E259-4F89-ABDB-A00210D12CEE}" dt="2022-10-14T09:13:55.240" v="401" actId="14100"/>
          <ac:spMkLst>
            <pc:docMk/>
            <pc:sldMk cId="0" sldId="259"/>
            <ac:spMk id="87" creationId="{00000000-0000-0000-0000-000000000000}"/>
          </ac:spMkLst>
        </pc:spChg>
        <pc:picChg chg="add mod">
          <ac:chgData name="Dr. Steve Rapley MIMechE" userId="a8670f76-fff6-4a23-9579-de06d3a5d38f" providerId="ADAL" clId="{92ECB0D2-E259-4F89-ABDB-A00210D12CEE}" dt="2022-10-14T09:13:53.615" v="400" actId="14100"/>
          <ac:picMkLst>
            <pc:docMk/>
            <pc:sldMk cId="0" sldId="259"/>
            <ac:picMk id="3" creationId="{2F4ADC48-20D1-E8A3-8A75-D010D595C4C3}"/>
          </ac:picMkLst>
        </pc:picChg>
      </pc:sldChg>
      <pc:sldChg chg="addSp delSp modSp new mod">
        <pc:chgData name="Dr. Steve Rapley MIMechE" userId="a8670f76-fff6-4a23-9579-de06d3a5d38f" providerId="ADAL" clId="{92ECB0D2-E259-4F89-ABDB-A00210D12CEE}" dt="2022-10-12T16:23:04.734" v="360" actId="1035"/>
        <pc:sldMkLst>
          <pc:docMk/>
          <pc:sldMk cId="1246981686" sldId="298"/>
        </pc:sldMkLst>
        <pc:spChg chg="mod">
          <ac:chgData name="Dr. Steve Rapley MIMechE" userId="a8670f76-fff6-4a23-9579-de06d3a5d38f" providerId="ADAL" clId="{92ECB0D2-E259-4F89-ABDB-A00210D12CEE}" dt="2022-10-12T16:20:02.017" v="42" actId="20577"/>
          <ac:spMkLst>
            <pc:docMk/>
            <pc:sldMk cId="1246981686" sldId="298"/>
            <ac:spMk id="2" creationId="{17237353-3EAB-59DA-1B9F-069A1C335AD7}"/>
          </ac:spMkLst>
        </pc:spChg>
        <pc:spChg chg="mod">
          <ac:chgData name="Dr. Steve Rapley MIMechE" userId="a8670f76-fff6-4a23-9579-de06d3a5d38f" providerId="ADAL" clId="{92ECB0D2-E259-4F89-ABDB-A00210D12CEE}" dt="2022-10-12T16:23:01.110" v="357" actId="14100"/>
          <ac:spMkLst>
            <pc:docMk/>
            <pc:sldMk cId="1246981686" sldId="298"/>
            <ac:spMk id="3" creationId="{32F63B7E-BE1C-2253-FCE0-0E26E57E0E60}"/>
          </ac:spMkLst>
        </pc:spChg>
        <pc:picChg chg="add del mod">
          <ac:chgData name="Dr. Steve Rapley MIMechE" userId="a8670f76-fff6-4a23-9579-de06d3a5d38f" providerId="ADAL" clId="{92ECB0D2-E259-4F89-ABDB-A00210D12CEE}" dt="2022-10-12T16:18:19.795" v="16" actId="478"/>
          <ac:picMkLst>
            <pc:docMk/>
            <pc:sldMk cId="1246981686" sldId="298"/>
            <ac:picMk id="4" creationId="{1CB15696-06D9-BEA9-41D1-E232AF457FAA}"/>
          </ac:picMkLst>
        </pc:picChg>
        <pc:picChg chg="add del mod">
          <ac:chgData name="Dr. Steve Rapley MIMechE" userId="a8670f76-fff6-4a23-9579-de06d3a5d38f" providerId="ADAL" clId="{92ECB0D2-E259-4F89-ABDB-A00210D12CEE}" dt="2022-10-12T16:19:43.393" v="21" actId="478"/>
          <ac:picMkLst>
            <pc:docMk/>
            <pc:sldMk cId="1246981686" sldId="298"/>
            <ac:picMk id="5" creationId="{9D616F8D-7456-DE43-DDC0-3B193FE1AE84}"/>
          </ac:picMkLst>
        </pc:picChg>
        <pc:picChg chg="add mod">
          <ac:chgData name="Dr. Steve Rapley MIMechE" userId="a8670f76-fff6-4a23-9579-de06d3a5d38f" providerId="ADAL" clId="{92ECB0D2-E259-4F89-ABDB-A00210D12CEE}" dt="2022-10-12T16:23:04.734" v="360" actId="1035"/>
          <ac:picMkLst>
            <pc:docMk/>
            <pc:sldMk cId="1246981686" sldId="298"/>
            <ac:picMk id="6" creationId="{C73084D5-DE5A-83B3-A2F0-F3A00E982BA1}"/>
          </ac:picMkLst>
        </pc:picChg>
      </pc:sldChg>
      <pc:sldChg chg="modSp new mod">
        <pc:chgData name="Dr. Steve Rapley MIMechE" userId="a8670f76-fff6-4a23-9579-de06d3a5d38f" providerId="ADAL" clId="{92ECB0D2-E259-4F89-ABDB-A00210D12CEE}" dt="2022-10-12T16:36:25.721" v="382" actId="20577"/>
        <pc:sldMkLst>
          <pc:docMk/>
          <pc:sldMk cId="760864137" sldId="299"/>
        </pc:sldMkLst>
        <pc:spChg chg="mod">
          <ac:chgData name="Dr. Steve Rapley MIMechE" userId="a8670f76-fff6-4a23-9579-de06d3a5d38f" providerId="ADAL" clId="{92ECB0D2-E259-4F89-ABDB-A00210D12CEE}" dt="2022-10-12T16:36:25.721" v="382" actId="20577"/>
          <ac:spMkLst>
            <pc:docMk/>
            <pc:sldMk cId="760864137" sldId="299"/>
            <ac:spMk id="2" creationId="{B0007C6F-E5ED-14AC-405E-3CA429FB4EE6}"/>
          </ac:spMkLst>
        </pc:spChg>
      </pc:sldChg>
      <pc:sldChg chg="add ord">
        <pc:chgData name="Dr. Steve Rapley MIMechE" userId="a8670f76-fff6-4a23-9579-de06d3a5d38f" providerId="ADAL" clId="{92ECB0D2-E259-4F89-ABDB-A00210D12CEE}" dt="2022-10-12T16:36:40.730" v="385"/>
        <pc:sldMkLst>
          <pc:docMk/>
          <pc:sldMk cId="849936166" sldId="300"/>
        </pc:sldMkLst>
      </pc:sldChg>
    </pc:docChg>
  </pc:docChgLst>
  <pc:docChgLst>
    <pc:chgData name="Dr. Steve Rapley MIMechE" userId="a8670f76-fff6-4a23-9579-de06d3a5d38f" providerId="ADAL" clId="{FD8D234C-F22C-4697-8C27-81D01BA3FBD8}"/>
    <pc:docChg chg="undo custSel addSld delSld modSld sldOrd">
      <pc:chgData name="Dr. Steve Rapley MIMechE" userId="a8670f76-fff6-4a23-9579-de06d3a5d38f" providerId="ADAL" clId="{FD8D234C-F22C-4697-8C27-81D01BA3FBD8}" dt="2022-10-15T22:52:29.076" v="9837" actId="27636"/>
      <pc:docMkLst>
        <pc:docMk/>
      </pc:docMkLst>
      <pc:sldChg chg="modSp mod">
        <pc:chgData name="Dr. Steve Rapley MIMechE" userId="a8670f76-fff6-4a23-9579-de06d3a5d38f" providerId="ADAL" clId="{FD8D234C-F22C-4697-8C27-81D01BA3FBD8}" dt="2022-10-15T22:52:29.076" v="9837" actId="27636"/>
        <pc:sldMkLst>
          <pc:docMk/>
          <pc:sldMk cId="0" sldId="256"/>
        </pc:sldMkLst>
        <pc:spChg chg="mod">
          <ac:chgData name="Dr. Steve Rapley MIMechE" userId="a8670f76-fff6-4a23-9579-de06d3a5d38f" providerId="ADAL" clId="{FD8D234C-F22C-4697-8C27-81D01BA3FBD8}" dt="2022-10-15T22:52:29.076" v="9837" actId="27636"/>
          <ac:spMkLst>
            <pc:docMk/>
            <pc:sldMk cId="0" sldId="256"/>
            <ac:spMk id="69" creationId="{00000000-0000-0000-0000-000000000000}"/>
          </ac:spMkLst>
        </pc:spChg>
      </pc:sldChg>
      <pc:sldChg chg="modSp mod">
        <pc:chgData name="Dr. Steve Rapley MIMechE" userId="a8670f76-fff6-4a23-9579-de06d3a5d38f" providerId="ADAL" clId="{FD8D234C-F22C-4697-8C27-81D01BA3FBD8}" dt="2022-10-13T18:02:09.512" v="8720" actId="20577"/>
        <pc:sldMkLst>
          <pc:docMk/>
          <pc:sldMk cId="0" sldId="257"/>
        </pc:sldMkLst>
        <pc:spChg chg="mod">
          <ac:chgData name="Dr. Steve Rapley MIMechE" userId="a8670f76-fff6-4a23-9579-de06d3a5d38f" providerId="ADAL" clId="{FD8D234C-F22C-4697-8C27-81D01BA3FBD8}" dt="2022-10-13T18:02:09.512" v="8720" actId="20577"/>
          <ac:spMkLst>
            <pc:docMk/>
            <pc:sldMk cId="0" sldId="257"/>
            <ac:spMk id="75" creationId="{00000000-0000-0000-0000-000000000000}"/>
          </ac:spMkLst>
        </pc:spChg>
      </pc:sldChg>
      <pc:sldChg chg="modSp mod">
        <pc:chgData name="Dr. Steve Rapley MIMechE" userId="a8670f76-fff6-4a23-9579-de06d3a5d38f" providerId="ADAL" clId="{FD8D234C-F22C-4697-8C27-81D01BA3FBD8}" dt="2022-10-13T18:01:39.604" v="8693" actId="20577"/>
        <pc:sldMkLst>
          <pc:docMk/>
          <pc:sldMk cId="0" sldId="261"/>
        </pc:sldMkLst>
        <pc:spChg chg="mod">
          <ac:chgData name="Dr. Steve Rapley MIMechE" userId="a8670f76-fff6-4a23-9579-de06d3a5d38f" providerId="ADAL" clId="{FD8D234C-F22C-4697-8C27-81D01BA3FBD8}" dt="2022-10-13T18:01:39.604" v="8693" actId="20577"/>
          <ac:spMkLst>
            <pc:docMk/>
            <pc:sldMk cId="0" sldId="261"/>
            <ac:spMk id="99" creationId="{00000000-0000-0000-0000-000000000000}"/>
          </ac:spMkLst>
        </pc:spChg>
      </pc:sldChg>
      <pc:sldChg chg="modSp mod">
        <pc:chgData name="Dr. Steve Rapley MIMechE" userId="a8670f76-fff6-4a23-9579-de06d3a5d38f" providerId="ADAL" clId="{FD8D234C-F22C-4697-8C27-81D01BA3FBD8}" dt="2022-10-11T14:35:14.092" v="685" actId="27636"/>
        <pc:sldMkLst>
          <pc:docMk/>
          <pc:sldMk cId="0" sldId="262"/>
        </pc:sldMkLst>
        <pc:spChg chg="mod">
          <ac:chgData name="Dr. Steve Rapley MIMechE" userId="a8670f76-fff6-4a23-9579-de06d3a5d38f" providerId="ADAL" clId="{FD8D234C-F22C-4697-8C27-81D01BA3FBD8}" dt="2022-10-11T14:35:14.092" v="685" actId="27636"/>
          <ac:spMkLst>
            <pc:docMk/>
            <pc:sldMk cId="0" sldId="262"/>
            <ac:spMk id="105" creationId="{00000000-0000-0000-0000-000000000000}"/>
          </ac:spMkLst>
        </pc:spChg>
      </pc:sldChg>
      <pc:sldChg chg="modSp mod">
        <pc:chgData name="Dr. Steve Rapley MIMechE" userId="a8670f76-fff6-4a23-9579-de06d3a5d38f" providerId="ADAL" clId="{FD8D234C-F22C-4697-8C27-81D01BA3FBD8}" dt="2022-10-11T14:35:14.102" v="686" actId="27636"/>
        <pc:sldMkLst>
          <pc:docMk/>
          <pc:sldMk cId="0" sldId="263"/>
        </pc:sldMkLst>
        <pc:spChg chg="mod">
          <ac:chgData name="Dr. Steve Rapley MIMechE" userId="a8670f76-fff6-4a23-9579-de06d3a5d38f" providerId="ADAL" clId="{FD8D234C-F22C-4697-8C27-81D01BA3FBD8}" dt="2022-10-11T14:35:14.102" v="686" actId="27636"/>
          <ac:spMkLst>
            <pc:docMk/>
            <pc:sldMk cId="0" sldId="263"/>
            <ac:spMk id="112" creationId="{00000000-0000-0000-0000-000000000000}"/>
          </ac:spMkLst>
        </pc:spChg>
      </pc:sldChg>
      <pc:sldChg chg="modSp mod">
        <pc:chgData name="Dr. Steve Rapley MIMechE" userId="a8670f76-fff6-4a23-9579-de06d3a5d38f" providerId="ADAL" clId="{FD8D234C-F22C-4697-8C27-81D01BA3FBD8}" dt="2022-10-13T11:14:04.294" v="5829" actId="20577"/>
        <pc:sldMkLst>
          <pc:docMk/>
          <pc:sldMk cId="0" sldId="265"/>
        </pc:sldMkLst>
        <pc:spChg chg="mod">
          <ac:chgData name="Dr. Steve Rapley MIMechE" userId="a8670f76-fff6-4a23-9579-de06d3a5d38f" providerId="ADAL" clId="{FD8D234C-F22C-4697-8C27-81D01BA3FBD8}" dt="2022-10-13T11:14:04.294" v="5829" actId="20577"/>
          <ac:spMkLst>
            <pc:docMk/>
            <pc:sldMk cId="0" sldId="265"/>
            <ac:spMk id="129" creationId="{00000000-0000-0000-0000-000000000000}"/>
          </ac:spMkLst>
        </pc:spChg>
      </pc:sldChg>
      <pc:sldChg chg="addSp modSp mod">
        <pc:chgData name="Dr. Steve Rapley MIMechE" userId="a8670f76-fff6-4a23-9579-de06d3a5d38f" providerId="ADAL" clId="{FD8D234C-F22C-4697-8C27-81D01BA3FBD8}" dt="2022-10-13T15:31:27.052" v="5912" actId="20577"/>
        <pc:sldMkLst>
          <pc:docMk/>
          <pc:sldMk cId="0" sldId="266"/>
        </pc:sldMkLst>
        <pc:spChg chg="mod">
          <ac:chgData name="Dr. Steve Rapley MIMechE" userId="a8670f76-fff6-4a23-9579-de06d3a5d38f" providerId="ADAL" clId="{FD8D234C-F22C-4697-8C27-81D01BA3FBD8}" dt="2022-10-13T15:31:27.052" v="5912" actId="20577"/>
          <ac:spMkLst>
            <pc:docMk/>
            <pc:sldMk cId="0" sldId="266"/>
            <ac:spMk id="134" creationId="{00000000-0000-0000-0000-000000000000}"/>
          </ac:spMkLst>
        </pc:spChg>
        <pc:spChg chg="mod">
          <ac:chgData name="Dr. Steve Rapley MIMechE" userId="a8670f76-fff6-4a23-9579-de06d3a5d38f" providerId="ADAL" clId="{FD8D234C-F22C-4697-8C27-81D01BA3FBD8}" dt="2022-10-11T14:31:01.371" v="514" actId="20577"/>
          <ac:spMkLst>
            <pc:docMk/>
            <pc:sldMk cId="0" sldId="266"/>
            <ac:spMk id="135" creationId="{00000000-0000-0000-0000-000000000000}"/>
          </ac:spMkLst>
        </pc:spChg>
        <pc:picChg chg="add mod">
          <ac:chgData name="Dr. Steve Rapley MIMechE" userId="a8670f76-fff6-4a23-9579-de06d3a5d38f" providerId="ADAL" clId="{FD8D234C-F22C-4697-8C27-81D01BA3FBD8}" dt="2022-10-11T14:27:59.399" v="353" actId="1038"/>
          <ac:picMkLst>
            <pc:docMk/>
            <pc:sldMk cId="0" sldId="266"/>
            <ac:picMk id="3" creationId="{626C115F-38FF-D7AB-CD8F-963465209B43}"/>
          </ac:picMkLst>
        </pc:picChg>
      </pc:sldChg>
      <pc:sldChg chg="modSp mod">
        <pc:chgData name="Dr. Steve Rapley MIMechE" userId="a8670f76-fff6-4a23-9579-de06d3a5d38f" providerId="ADAL" clId="{FD8D234C-F22C-4697-8C27-81D01BA3FBD8}" dt="2022-10-15T07:33:33.363" v="9282" actId="6549"/>
        <pc:sldMkLst>
          <pc:docMk/>
          <pc:sldMk cId="0" sldId="267"/>
        </pc:sldMkLst>
        <pc:spChg chg="mod">
          <ac:chgData name="Dr. Steve Rapley MIMechE" userId="a8670f76-fff6-4a23-9579-de06d3a5d38f" providerId="ADAL" clId="{FD8D234C-F22C-4697-8C27-81D01BA3FBD8}" dt="2022-10-15T07:33:33.363" v="9282" actId="6549"/>
          <ac:spMkLst>
            <pc:docMk/>
            <pc:sldMk cId="0" sldId="267"/>
            <ac:spMk id="141" creationId="{00000000-0000-0000-0000-000000000000}"/>
          </ac:spMkLst>
        </pc:spChg>
      </pc:sldChg>
      <pc:sldChg chg="modSp mod">
        <pc:chgData name="Dr. Steve Rapley MIMechE" userId="a8670f76-fff6-4a23-9579-de06d3a5d38f" providerId="ADAL" clId="{FD8D234C-F22C-4697-8C27-81D01BA3FBD8}" dt="2022-10-15T07:34:49.561" v="9346" actId="20577"/>
        <pc:sldMkLst>
          <pc:docMk/>
          <pc:sldMk cId="0" sldId="268"/>
        </pc:sldMkLst>
        <pc:spChg chg="mod">
          <ac:chgData name="Dr. Steve Rapley MIMechE" userId="a8670f76-fff6-4a23-9579-de06d3a5d38f" providerId="ADAL" clId="{FD8D234C-F22C-4697-8C27-81D01BA3FBD8}" dt="2022-10-15T07:34:49.561" v="9346" actId="20577"/>
          <ac:spMkLst>
            <pc:docMk/>
            <pc:sldMk cId="0" sldId="268"/>
            <ac:spMk id="148" creationId="{00000000-0000-0000-0000-000000000000}"/>
          </ac:spMkLst>
        </pc:spChg>
      </pc:sldChg>
      <pc:sldChg chg="modSp mod">
        <pc:chgData name="Dr. Steve Rapley MIMechE" userId="a8670f76-fff6-4a23-9579-de06d3a5d38f" providerId="ADAL" clId="{FD8D234C-F22C-4697-8C27-81D01BA3FBD8}" dt="2022-10-15T07:35:06.213" v="9365" actId="20577"/>
        <pc:sldMkLst>
          <pc:docMk/>
          <pc:sldMk cId="0" sldId="269"/>
        </pc:sldMkLst>
        <pc:spChg chg="mod">
          <ac:chgData name="Dr. Steve Rapley MIMechE" userId="a8670f76-fff6-4a23-9579-de06d3a5d38f" providerId="ADAL" clId="{FD8D234C-F22C-4697-8C27-81D01BA3FBD8}" dt="2022-10-15T07:35:06.213" v="9365" actId="20577"/>
          <ac:spMkLst>
            <pc:docMk/>
            <pc:sldMk cId="0" sldId="269"/>
            <ac:spMk id="154" creationId="{00000000-0000-0000-0000-000000000000}"/>
          </ac:spMkLst>
        </pc:spChg>
      </pc:sldChg>
      <pc:sldChg chg="modSp mod">
        <pc:chgData name="Dr. Steve Rapley MIMechE" userId="a8670f76-fff6-4a23-9579-de06d3a5d38f" providerId="ADAL" clId="{FD8D234C-F22C-4697-8C27-81D01BA3FBD8}" dt="2022-10-15T07:38:18.306" v="9375" actId="20577"/>
        <pc:sldMkLst>
          <pc:docMk/>
          <pc:sldMk cId="0" sldId="270"/>
        </pc:sldMkLst>
        <pc:spChg chg="mod">
          <ac:chgData name="Dr. Steve Rapley MIMechE" userId="a8670f76-fff6-4a23-9579-de06d3a5d38f" providerId="ADAL" clId="{FD8D234C-F22C-4697-8C27-81D01BA3FBD8}" dt="2022-10-15T07:38:18.306" v="9375" actId="20577"/>
          <ac:spMkLst>
            <pc:docMk/>
            <pc:sldMk cId="0" sldId="270"/>
            <ac:spMk id="162" creationId="{00000000-0000-0000-0000-000000000000}"/>
          </ac:spMkLst>
        </pc:spChg>
      </pc:sldChg>
      <pc:sldChg chg="modSp mod">
        <pc:chgData name="Dr. Steve Rapley MIMechE" userId="a8670f76-fff6-4a23-9579-de06d3a5d38f" providerId="ADAL" clId="{FD8D234C-F22C-4697-8C27-81D01BA3FBD8}" dt="2022-10-11T16:11:47.501" v="5056" actId="6549"/>
        <pc:sldMkLst>
          <pc:docMk/>
          <pc:sldMk cId="0" sldId="271"/>
        </pc:sldMkLst>
        <pc:spChg chg="mod">
          <ac:chgData name="Dr. Steve Rapley MIMechE" userId="a8670f76-fff6-4a23-9579-de06d3a5d38f" providerId="ADAL" clId="{FD8D234C-F22C-4697-8C27-81D01BA3FBD8}" dt="2022-10-11T16:11:47.501" v="5056" actId="6549"/>
          <ac:spMkLst>
            <pc:docMk/>
            <pc:sldMk cId="0" sldId="271"/>
            <ac:spMk id="168" creationId="{00000000-0000-0000-0000-000000000000}"/>
          </ac:spMkLst>
        </pc:spChg>
      </pc:sldChg>
      <pc:sldChg chg="modSp del mod">
        <pc:chgData name="Dr. Steve Rapley MIMechE" userId="a8670f76-fff6-4a23-9579-de06d3a5d38f" providerId="ADAL" clId="{FD8D234C-F22C-4697-8C27-81D01BA3FBD8}" dt="2022-10-11T15:17:16.668" v="3925" actId="47"/>
        <pc:sldMkLst>
          <pc:docMk/>
          <pc:sldMk cId="0" sldId="274"/>
        </pc:sldMkLst>
        <pc:spChg chg="mod">
          <ac:chgData name="Dr. Steve Rapley MIMechE" userId="a8670f76-fff6-4a23-9579-de06d3a5d38f" providerId="ADAL" clId="{FD8D234C-F22C-4697-8C27-81D01BA3FBD8}" dt="2022-10-11T14:35:14.042" v="683" actId="27636"/>
          <ac:spMkLst>
            <pc:docMk/>
            <pc:sldMk cId="0" sldId="274"/>
            <ac:spMk id="186" creationId="{00000000-0000-0000-0000-000000000000}"/>
          </ac:spMkLst>
        </pc:spChg>
      </pc:sldChg>
      <pc:sldChg chg="del">
        <pc:chgData name="Dr. Steve Rapley MIMechE" userId="a8670f76-fff6-4a23-9579-de06d3a5d38f" providerId="ADAL" clId="{FD8D234C-F22C-4697-8C27-81D01BA3FBD8}" dt="2022-10-11T15:17:21.269" v="3926" actId="47"/>
        <pc:sldMkLst>
          <pc:docMk/>
          <pc:sldMk cId="0" sldId="275"/>
        </pc:sldMkLst>
      </pc:sldChg>
      <pc:sldChg chg="modSp mod ord">
        <pc:chgData name="Dr. Steve Rapley MIMechE" userId="a8670f76-fff6-4a23-9579-de06d3a5d38f" providerId="ADAL" clId="{FD8D234C-F22C-4697-8C27-81D01BA3FBD8}" dt="2022-10-13T15:31:59.378" v="5934"/>
        <pc:sldMkLst>
          <pc:docMk/>
          <pc:sldMk cId="0" sldId="276"/>
        </pc:sldMkLst>
        <pc:spChg chg="mod">
          <ac:chgData name="Dr. Steve Rapley MIMechE" userId="a8670f76-fff6-4a23-9579-de06d3a5d38f" providerId="ADAL" clId="{FD8D234C-F22C-4697-8C27-81D01BA3FBD8}" dt="2022-10-13T15:31:59.378" v="5934"/>
          <ac:spMkLst>
            <pc:docMk/>
            <pc:sldMk cId="0" sldId="276"/>
            <ac:spMk id="198" creationId="{00000000-0000-0000-0000-000000000000}"/>
          </ac:spMkLst>
        </pc:spChg>
        <pc:spChg chg="mod">
          <ac:chgData name="Dr. Steve Rapley MIMechE" userId="a8670f76-fff6-4a23-9579-de06d3a5d38f" providerId="ADAL" clId="{FD8D234C-F22C-4697-8C27-81D01BA3FBD8}" dt="2022-10-11T15:21:44.924" v="3962" actId="313"/>
          <ac:spMkLst>
            <pc:docMk/>
            <pc:sldMk cId="0" sldId="276"/>
            <ac:spMk id="199" creationId="{00000000-0000-0000-0000-000000000000}"/>
          </ac:spMkLst>
        </pc:spChg>
      </pc:sldChg>
      <pc:sldChg chg="addSp modSp mod">
        <pc:chgData name="Dr. Steve Rapley MIMechE" userId="a8670f76-fff6-4a23-9579-de06d3a5d38f" providerId="ADAL" clId="{FD8D234C-F22C-4697-8C27-81D01BA3FBD8}" dt="2022-10-13T18:08:26.220" v="8961" actId="27636"/>
        <pc:sldMkLst>
          <pc:docMk/>
          <pc:sldMk cId="0" sldId="277"/>
        </pc:sldMkLst>
        <pc:spChg chg="mod">
          <ac:chgData name="Dr. Steve Rapley MIMechE" userId="a8670f76-fff6-4a23-9579-de06d3a5d38f" providerId="ADAL" clId="{FD8D234C-F22C-4697-8C27-81D01BA3FBD8}" dt="2022-10-11T15:31:11.011" v="4207" actId="20577"/>
          <ac:spMkLst>
            <pc:docMk/>
            <pc:sldMk cId="0" sldId="277"/>
            <ac:spMk id="205" creationId="{00000000-0000-0000-0000-000000000000}"/>
          </ac:spMkLst>
        </pc:spChg>
        <pc:spChg chg="mod">
          <ac:chgData name="Dr. Steve Rapley MIMechE" userId="a8670f76-fff6-4a23-9579-de06d3a5d38f" providerId="ADAL" clId="{FD8D234C-F22C-4697-8C27-81D01BA3FBD8}" dt="2022-10-13T18:08:26.220" v="8961" actId="27636"/>
          <ac:spMkLst>
            <pc:docMk/>
            <pc:sldMk cId="0" sldId="277"/>
            <ac:spMk id="206" creationId="{00000000-0000-0000-0000-000000000000}"/>
          </ac:spMkLst>
        </pc:spChg>
        <pc:graphicFrameChg chg="add mod modGraphic">
          <ac:chgData name="Dr. Steve Rapley MIMechE" userId="a8670f76-fff6-4a23-9579-de06d3a5d38f" providerId="ADAL" clId="{FD8D234C-F22C-4697-8C27-81D01BA3FBD8}" dt="2022-10-13T18:08:16.219" v="8959" actId="14100"/>
          <ac:graphicFrameMkLst>
            <pc:docMk/>
            <pc:sldMk cId="0" sldId="277"/>
            <ac:graphicFrameMk id="2" creationId="{A7B1A9D4-B9B9-D045-D6EF-74C185B7E281}"/>
          </ac:graphicFrameMkLst>
        </pc:graphicFrameChg>
      </pc:sldChg>
      <pc:sldChg chg="addSp delSp modSp new mod">
        <pc:chgData name="Dr. Steve Rapley MIMechE" userId="a8670f76-fff6-4a23-9579-de06d3a5d38f" providerId="ADAL" clId="{FD8D234C-F22C-4697-8C27-81D01BA3FBD8}" dt="2022-10-13T15:31:52.448" v="5932"/>
        <pc:sldMkLst>
          <pc:docMk/>
          <pc:sldMk cId="2208551664" sldId="278"/>
        </pc:sldMkLst>
        <pc:spChg chg="mod">
          <ac:chgData name="Dr. Steve Rapley MIMechE" userId="a8670f76-fff6-4a23-9579-de06d3a5d38f" providerId="ADAL" clId="{FD8D234C-F22C-4697-8C27-81D01BA3FBD8}" dt="2022-10-13T15:31:52.448" v="5932"/>
          <ac:spMkLst>
            <pc:docMk/>
            <pc:sldMk cId="2208551664" sldId="278"/>
            <ac:spMk id="2" creationId="{0460157F-3BAA-ED52-EFCA-9A38B5FE6536}"/>
          </ac:spMkLst>
        </pc:spChg>
        <pc:spChg chg="mod">
          <ac:chgData name="Dr. Steve Rapley MIMechE" userId="a8670f76-fff6-4a23-9579-de06d3a5d38f" providerId="ADAL" clId="{FD8D234C-F22C-4697-8C27-81D01BA3FBD8}" dt="2022-10-11T14:51:38.872" v="1452" actId="20577"/>
          <ac:spMkLst>
            <pc:docMk/>
            <pc:sldMk cId="2208551664" sldId="278"/>
            <ac:spMk id="3" creationId="{5B64518F-A6A3-BC64-6762-8AE6E827EDC0}"/>
          </ac:spMkLst>
        </pc:spChg>
        <pc:picChg chg="add mod">
          <ac:chgData name="Dr. Steve Rapley MIMechE" userId="a8670f76-fff6-4a23-9579-de06d3a5d38f" providerId="ADAL" clId="{FD8D234C-F22C-4697-8C27-81D01BA3FBD8}" dt="2022-10-11T14:30:09.440" v="407" actId="1076"/>
          <ac:picMkLst>
            <pc:docMk/>
            <pc:sldMk cId="2208551664" sldId="278"/>
            <ac:picMk id="5" creationId="{0DCC5B46-01E1-C830-5FDF-9E3433398A29}"/>
          </ac:picMkLst>
        </pc:picChg>
        <pc:picChg chg="add del">
          <ac:chgData name="Dr. Steve Rapley MIMechE" userId="a8670f76-fff6-4a23-9579-de06d3a5d38f" providerId="ADAL" clId="{FD8D234C-F22C-4697-8C27-81D01BA3FBD8}" dt="2022-10-11T14:34:09.968" v="665" actId="478"/>
          <ac:picMkLst>
            <pc:docMk/>
            <pc:sldMk cId="2208551664" sldId="278"/>
            <ac:picMk id="7" creationId="{C962DE89-2CD7-194C-7F7D-46083F552284}"/>
          </ac:picMkLst>
        </pc:picChg>
      </pc:sldChg>
      <pc:sldChg chg="modSp new mod">
        <pc:chgData name="Dr. Steve Rapley MIMechE" userId="a8670f76-fff6-4a23-9579-de06d3a5d38f" providerId="ADAL" clId="{FD8D234C-F22C-4697-8C27-81D01BA3FBD8}" dt="2022-10-13T15:32:19.915" v="5960" actId="20577"/>
        <pc:sldMkLst>
          <pc:docMk/>
          <pc:sldMk cId="4097297180" sldId="279"/>
        </pc:sldMkLst>
        <pc:spChg chg="mod">
          <ac:chgData name="Dr. Steve Rapley MIMechE" userId="a8670f76-fff6-4a23-9579-de06d3a5d38f" providerId="ADAL" clId="{FD8D234C-F22C-4697-8C27-81D01BA3FBD8}" dt="2022-10-13T15:32:10.377" v="5956" actId="20577"/>
          <ac:spMkLst>
            <pc:docMk/>
            <pc:sldMk cId="4097297180" sldId="279"/>
            <ac:spMk id="2" creationId="{E0145C6B-27AD-4449-F440-31815DC6C1AD}"/>
          </ac:spMkLst>
        </pc:spChg>
        <pc:spChg chg="mod">
          <ac:chgData name="Dr. Steve Rapley MIMechE" userId="a8670f76-fff6-4a23-9579-de06d3a5d38f" providerId="ADAL" clId="{FD8D234C-F22C-4697-8C27-81D01BA3FBD8}" dt="2022-10-13T15:32:19.915" v="5960" actId="20577"/>
          <ac:spMkLst>
            <pc:docMk/>
            <pc:sldMk cId="4097297180" sldId="279"/>
            <ac:spMk id="3" creationId="{0FEC8ABB-EC3F-6C04-4AFD-599F0FDF7095}"/>
          </ac:spMkLst>
        </pc:spChg>
      </pc:sldChg>
      <pc:sldChg chg="addSp delSp modSp add mod ord">
        <pc:chgData name="Dr. Steve Rapley MIMechE" userId="a8670f76-fff6-4a23-9579-de06d3a5d38f" providerId="ADAL" clId="{FD8D234C-F22C-4697-8C27-81D01BA3FBD8}" dt="2022-10-13T15:31:46.480" v="5931" actId="20577"/>
        <pc:sldMkLst>
          <pc:docMk/>
          <pc:sldMk cId="2401389782" sldId="280"/>
        </pc:sldMkLst>
        <pc:spChg chg="mod">
          <ac:chgData name="Dr. Steve Rapley MIMechE" userId="a8670f76-fff6-4a23-9579-de06d3a5d38f" providerId="ADAL" clId="{FD8D234C-F22C-4697-8C27-81D01BA3FBD8}" dt="2022-10-13T15:31:46.480" v="5931" actId="20577"/>
          <ac:spMkLst>
            <pc:docMk/>
            <pc:sldMk cId="2401389782" sldId="280"/>
            <ac:spMk id="2" creationId="{0460157F-3BAA-ED52-EFCA-9A38B5FE6536}"/>
          </ac:spMkLst>
        </pc:spChg>
        <pc:spChg chg="mod">
          <ac:chgData name="Dr. Steve Rapley MIMechE" userId="a8670f76-fff6-4a23-9579-de06d3a5d38f" providerId="ADAL" clId="{FD8D234C-F22C-4697-8C27-81D01BA3FBD8}" dt="2022-10-13T11:23:26.708" v="5831" actId="6549"/>
          <ac:spMkLst>
            <pc:docMk/>
            <pc:sldMk cId="2401389782" sldId="280"/>
            <ac:spMk id="3" creationId="{5B64518F-A6A3-BC64-6762-8AE6E827EDC0}"/>
          </ac:spMkLst>
        </pc:spChg>
        <pc:spChg chg="add mod">
          <ac:chgData name="Dr. Steve Rapley MIMechE" userId="a8670f76-fff6-4a23-9579-de06d3a5d38f" providerId="ADAL" clId="{FD8D234C-F22C-4697-8C27-81D01BA3FBD8}" dt="2022-10-11T14:35:01.349" v="681" actId="1035"/>
          <ac:spMkLst>
            <pc:docMk/>
            <pc:sldMk cId="2401389782" sldId="280"/>
            <ac:spMk id="4" creationId="{D415433F-64D4-0C4F-5B1B-1F72D127535A}"/>
          </ac:spMkLst>
        </pc:spChg>
        <pc:spChg chg="add mod">
          <ac:chgData name="Dr. Steve Rapley MIMechE" userId="a8670f76-fff6-4a23-9579-de06d3a5d38f" providerId="ADAL" clId="{FD8D234C-F22C-4697-8C27-81D01BA3FBD8}" dt="2022-10-11T14:35:45.718" v="698" actId="1037"/>
          <ac:spMkLst>
            <pc:docMk/>
            <pc:sldMk cId="2401389782" sldId="280"/>
            <ac:spMk id="6" creationId="{8298BE1D-384C-342C-C788-EDC7742ACA45}"/>
          </ac:spMkLst>
        </pc:spChg>
        <pc:spChg chg="add mod">
          <ac:chgData name="Dr. Steve Rapley MIMechE" userId="a8670f76-fff6-4a23-9579-de06d3a5d38f" providerId="ADAL" clId="{FD8D234C-F22C-4697-8C27-81D01BA3FBD8}" dt="2022-10-11T14:36:17.983" v="750" actId="1035"/>
          <ac:spMkLst>
            <pc:docMk/>
            <pc:sldMk cId="2401389782" sldId="280"/>
            <ac:spMk id="8" creationId="{93AB414A-58CE-3FC0-0A09-578338FD23EA}"/>
          </ac:spMkLst>
        </pc:spChg>
        <pc:picChg chg="del">
          <ac:chgData name="Dr. Steve Rapley MIMechE" userId="a8670f76-fff6-4a23-9579-de06d3a5d38f" providerId="ADAL" clId="{FD8D234C-F22C-4697-8C27-81D01BA3FBD8}" dt="2022-10-11T14:34:12.578" v="666" actId="478"/>
          <ac:picMkLst>
            <pc:docMk/>
            <pc:sldMk cId="2401389782" sldId="280"/>
            <ac:picMk id="5" creationId="{0DCC5B46-01E1-C830-5FDF-9E3433398A29}"/>
          </ac:picMkLst>
        </pc:picChg>
        <pc:picChg chg="mod">
          <ac:chgData name="Dr. Steve Rapley MIMechE" userId="a8670f76-fff6-4a23-9579-de06d3a5d38f" providerId="ADAL" clId="{FD8D234C-F22C-4697-8C27-81D01BA3FBD8}" dt="2022-10-11T14:34:28.017" v="670" actId="14100"/>
          <ac:picMkLst>
            <pc:docMk/>
            <pc:sldMk cId="2401389782" sldId="280"/>
            <ac:picMk id="7" creationId="{C962DE89-2CD7-194C-7F7D-46083F552284}"/>
          </ac:picMkLst>
        </pc:picChg>
      </pc:sldChg>
      <pc:sldChg chg="addSp modSp new mod">
        <pc:chgData name="Dr. Steve Rapley MIMechE" userId="a8670f76-fff6-4a23-9579-de06d3a5d38f" providerId="ADAL" clId="{FD8D234C-F22C-4697-8C27-81D01BA3FBD8}" dt="2022-10-13T13:56:50.529" v="5894" actId="20577"/>
        <pc:sldMkLst>
          <pc:docMk/>
          <pc:sldMk cId="2681540934" sldId="281"/>
        </pc:sldMkLst>
        <pc:spChg chg="mod">
          <ac:chgData name="Dr. Steve Rapley MIMechE" userId="a8670f76-fff6-4a23-9579-de06d3a5d38f" providerId="ADAL" clId="{FD8D234C-F22C-4697-8C27-81D01BA3FBD8}" dt="2022-10-11T14:54:42.860" v="1726" actId="20577"/>
          <ac:spMkLst>
            <pc:docMk/>
            <pc:sldMk cId="2681540934" sldId="281"/>
            <ac:spMk id="2" creationId="{BAB92C7A-C57D-DDD1-DB34-8726DE2C61DF}"/>
          </ac:spMkLst>
        </pc:spChg>
        <pc:spChg chg="mod">
          <ac:chgData name="Dr. Steve Rapley MIMechE" userId="a8670f76-fff6-4a23-9579-de06d3a5d38f" providerId="ADAL" clId="{FD8D234C-F22C-4697-8C27-81D01BA3FBD8}" dt="2022-10-13T13:56:50.529" v="5894" actId="20577"/>
          <ac:spMkLst>
            <pc:docMk/>
            <pc:sldMk cId="2681540934" sldId="281"/>
            <ac:spMk id="3" creationId="{301B8333-CC49-03AC-E499-A105983C0DD2}"/>
          </ac:spMkLst>
        </pc:spChg>
        <pc:picChg chg="add mod">
          <ac:chgData name="Dr. Steve Rapley MIMechE" userId="a8670f76-fff6-4a23-9579-de06d3a5d38f" providerId="ADAL" clId="{FD8D234C-F22C-4697-8C27-81D01BA3FBD8}" dt="2022-10-11T14:55:56.834" v="1874" actId="1076"/>
          <ac:picMkLst>
            <pc:docMk/>
            <pc:sldMk cId="2681540934" sldId="281"/>
            <ac:picMk id="4" creationId="{E8049128-3E7F-B1FD-20BB-57460D21EE20}"/>
          </ac:picMkLst>
        </pc:picChg>
      </pc:sldChg>
      <pc:sldChg chg="addSp delSp modSp add mod">
        <pc:chgData name="Dr. Steve Rapley MIMechE" userId="a8670f76-fff6-4a23-9579-de06d3a5d38f" providerId="ADAL" clId="{FD8D234C-F22C-4697-8C27-81D01BA3FBD8}" dt="2022-10-13T15:31:54.670" v="5933"/>
        <pc:sldMkLst>
          <pc:docMk/>
          <pc:sldMk cId="1127363609" sldId="282"/>
        </pc:sldMkLst>
        <pc:spChg chg="mod">
          <ac:chgData name="Dr. Steve Rapley MIMechE" userId="a8670f76-fff6-4a23-9579-de06d3a5d38f" providerId="ADAL" clId="{FD8D234C-F22C-4697-8C27-81D01BA3FBD8}" dt="2022-10-13T15:31:54.670" v="5933"/>
          <ac:spMkLst>
            <pc:docMk/>
            <pc:sldMk cId="1127363609" sldId="282"/>
            <ac:spMk id="2" creationId="{0460157F-3BAA-ED52-EFCA-9A38B5FE6536}"/>
          </ac:spMkLst>
        </pc:spChg>
        <pc:spChg chg="mod">
          <ac:chgData name="Dr. Steve Rapley MIMechE" userId="a8670f76-fff6-4a23-9579-de06d3a5d38f" providerId="ADAL" clId="{FD8D234C-F22C-4697-8C27-81D01BA3FBD8}" dt="2022-10-11T14:53:05.224" v="1574" actId="20577"/>
          <ac:spMkLst>
            <pc:docMk/>
            <pc:sldMk cId="1127363609" sldId="282"/>
            <ac:spMk id="3" creationId="{5B64518F-A6A3-BC64-6762-8AE6E827EDC0}"/>
          </ac:spMkLst>
        </pc:spChg>
        <pc:spChg chg="del">
          <ac:chgData name="Dr. Steve Rapley MIMechE" userId="a8670f76-fff6-4a23-9579-de06d3a5d38f" providerId="ADAL" clId="{FD8D234C-F22C-4697-8C27-81D01BA3FBD8}" dt="2022-10-11T14:40:48.660" v="1033" actId="478"/>
          <ac:spMkLst>
            <pc:docMk/>
            <pc:sldMk cId="1127363609" sldId="282"/>
            <ac:spMk id="4" creationId="{D415433F-64D4-0C4F-5B1B-1F72D127535A}"/>
          </ac:spMkLst>
        </pc:spChg>
        <pc:spChg chg="del">
          <ac:chgData name="Dr. Steve Rapley MIMechE" userId="a8670f76-fff6-4a23-9579-de06d3a5d38f" providerId="ADAL" clId="{FD8D234C-F22C-4697-8C27-81D01BA3FBD8}" dt="2022-10-11T14:40:50.606" v="1034" actId="478"/>
          <ac:spMkLst>
            <pc:docMk/>
            <pc:sldMk cId="1127363609" sldId="282"/>
            <ac:spMk id="6" creationId="{8298BE1D-384C-342C-C788-EDC7742ACA45}"/>
          </ac:spMkLst>
        </pc:spChg>
        <pc:spChg chg="del">
          <ac:chgData name="Dr. Steve Rapley MIMechE" userId="a8670f76-fff6-4a23-9579-de06d3a5d38f" providerId="ADAL" clId="{FD8D234C-F22C-4697-8C27-81D01BA3FBD8}" dt="2022-10-11T14:40:51.698" v="1035" actId="478"/>
          <ac:spMkLst>
            <pc:docMk/>
            <pc:sldMk cId="1127363609" sldId="282"/>
            <ac:spMk id="8" creationId="{93AB414A-58CE-3FC0-0A09-578338FD23EA}"/>
          </ac:spMkLst>
        </pc:spChg>
        <pc:picChg chg="del">
          <ac:chgData name="Dr. Steve Rapley MIMechE" userId="a8670f76-fff6-4a23-9579-de06d3a5d38f" providerId="ADAL" clId="{FD8D234C-F22C-4697-8C27-81D01BA3FBD8}" dt="2022-10-11T14:39:45.593" v="1032" actId="478"/>
          <ac:picMkLst>
            <pc:docMk/>
            <pc:sldMk cId="1127363609" sldId="282"/>
            <ac:picMk id="7" creationId="{C962DE89-2CD7-194C-7F7D-46083F552284}"/>
          </ac:picMkLst>
        </pc:picChg>
        <pc:picChg chg="add del mod">
          <ac:chgData name="Dr. Steve Rapley MIMechE" userId="a8670f76-fff6-4a23-9579-de06d3a5d38f" providerId="ADAL" clId="{FD8D234C-F22C-4697-8C27-81D01BA3FBD8}" dt="2022-10-11T14:43:47.106" v="1041" actId="478"/>
          <ac:picMkLst>
            <pc:docMk/>
            <pc:sldMk cId="1127363609" sldId="282"/>
            <ac:picMk id="9" creationId="{5F6C0EA1-EFBA-3A3A-E0F6-5CE988596EC1}"/>
          </ac:picMkLst>
        </pc:picChg>
        <pc:picChg chg="add mod modCrop">
          <ac:chgData name="Dr. Steve Rapley MIMechE" userId="a8670f76-fff6-4a23-9579-de06d3a5d38f" providerId="ADAL" clId="{FD8D234C-F22C-4697-8C27-81D01BA3FBD8}" dt="2022-10-11T14:47:10.037" v="1117" actId="732"/>
          <ac:picMkLst>
            <pc:docMk/>
            <pc:sldMk cId="1127363609" sldId="282"/>
            <ac:picMk id="11" creationId="{3B2C4B72-47E0-5906-326B-12D246B28753}"/>
          </ac:picMkLst>
        </pc:picChg>
      </pc:sldChg>
      <pc:sldChg chg="add del replId">
        <pc:chgData name="Dr. Steve Rapley MIMechE" userId="a8670f76-fff6-4a23-9579-de06d3a5d38f" providerId="ADAL" clId="{FD8D234C-F22C-4697-8C27-81D01BA3FBD8}" dt="2022-10-11T14:49:05.089" v="1220" actId="47"/>
        <pc:sldMkLst>
          <pc:docMk/>
          <pc:sldMk cId="1111423097" sldId="283"/>
        </pc:sldMkLst>
      </pc:sldChg>
      <pc:sldChg chg="addSp modSp new mod">
        <pc:chgData name="Dr. Steve Rapley MIMechE" userId="a8670f76-fff6-4a23-9579-de06d3a5d38f" providerId="ADAL" clId="{FD8D234C-F22C-4697-8C27-81D01BA3FBD8}" dt="2022-10-13T11:32:33.334" v="5839" actId="20577"/>
        <pc:sldMkLst>
          <pc:docMk/>
          <pc:sldMk cId="1873829126" sldId="283"/>
        </pc:sldMkLst>
        <pc:spChg chg="mod">
          <ac:chgData name="Dr. Steve Rapley MIMechE" userId="a8670f76-fff6-4a23-9579-de06d3a5d38f" providerId="ADAL" clId="{FD8D234C-F22C-4697-8C27-81D01BA3FBD8}" dt="2022-10-11T14:57:40.579" v="1963" actId="20577"/>
          <ac:spMkLst>
            <pc:docMk/>
            <pc:sldMk cId="1873829126" sldId="283"/>
            <ac:spMk id="2" creationId="{53924409-8237-0F47-4560-D66C9220FAAA}"/>
          </ac:spMkLst>
        </pc:spChg>
        <pc:spChg chg="mod">
          <ac:chgData name="Dr. Steve Rapley MIMechE" userId="a8670f76-fff6-4a23-9579-de06d3a5d38f" providerId="ADAL" clId="{FD8D234C-F22C-4697-8C27-81D01BA3FBD8}" dt="2022-10-13T11:32:33.334" v="5839" actId="20577"/>
          <ac:spMkLst>
            <pc:docMk/>
            <pc:sldMk cId="1873829126" sldId="283"/>
            <ac:spMk id="3" creationId="{A6C7B9CA-422C-6025-7CA2-915AB43608F2}"/>
          </ac:spMkLst>
        </pc:spChg>
        <pc:picChg chg="add mod">
          <ac:chgData name="Dr. Steve Rapley MIMechE" userId="a8670f76-fff6-4a23-9579-de06d3a5d38f" providerId="ADAL" clId="{FD8D234C-F22C-4697-8C27-81D01BA3FBD8}" dt="2022-10-11T14:57:33.642" v="1956" actId="14100"/>
          <ac:picMkLst>
            <pc:docMk/>
            <pc:sldMk cId="1873829126" sldId="283"/>
            <ac:picMk id="5" creationId="{55EE7F76-0D85-54E3-7DFF-DD81CF91BC08}"/>
          </ac:picMkLst>
        </pc:picChg>
      </pc:sldChg>
      <pc:sldChg chg="modSp new mod">
        <pc:chgData name="Dr. Steve Rapley MIMechE" userId="a8670f76-fff6-4a23-9579-de06d3a5d38f" providerId="ADAL" clId="{FD8D234C-F22C-4697-8C27-81D01BA3FBD8}" dt="2022-10-11T15:08:26.093" v="3498" actId="114"/>
        <pc:sldMkLst>
          <pc:docMk/>
          <pc:sldMk cId="1588330352" sldId="284"/>
        </pc:sldMkLst>
        <pc:spChg chg="mod">
          <ac:chgData name="Dr. Steve Rapley MIMechE" userId="a8670f76-fff6-4a23-9579-de06d3a5d38f" providerId="ADAL" clId="{FD8D234C-F22C-4697-8C27-81D01BA3FBD8}" dt="2022-10-11T15:08:26.093" v="3498" actId="114"/>
          <ac:spMkLst>
            <pc:docMk/>
            <pc:sldMk cId="1588330352" sldId="284"/>
            <ac:spMk id="2" creationId="{EF7B41E7-6913-D1D6-3911-031D55863D40}"/>
          </ac:spMkLst>
        </pc:spChg>
        <pc:spChg chg="mod">
          <ac:chgData name="Dr. Steve Rapley MIMechE" userId="a8670f76-fff6-4a23-9579-de06d3a5d38f" providerId="ADAL" clId="{FD8D234C-F22C-4697-8C27-81D01BA3FBD8}" dt="2022-10-11T15:08:20.820" v="3497" actId="20577"/>
          <ac:spMkLst>
            <pc:docMk/>
            <pc:sldMk cId="1588330352" sldId="284"/>
            <ac:spMk id="3" creationId="{ECED7ECF-8D4D-37EC-AD82-830C512FEB9C}"/>
          </ac:spMkLst>
        </pc:spChg>
      </pc:sldChg>
      <pc:sldChg chg="addSp delSp modSp new mod">
        <pc:chgData name="Dr. Steve Rapley MIMechE" userId="a8670f76-fff6-4a23-9579-de06d3a5d38f" providerId="ADAL" clId="{FD8D234C-F22C-4697-8C27-81D01BA3FBD8}" dt="2022-10-13T13:56:24.614" v="5890" actId="732"/>
        <pc:sldMkLst>
          <pc:docMk/>
          <pc:sldMk cId="3008916374" sldId="285"/>
        </pc:sldMkLst>
        <pc:spChg chg="mod">
          <ac:chgData name="Dr. Steve Rapley MIMechE" userId="a8670f76-fff6-4a23-9579-de06d3a5d38f" providerId="ADAL" clId="{FD8D234C-F22C-4697-8C27-81D01BA3FBD8}" dt="2022-10-11T15:09:59.360" v="3512" actId="20577"/>
          <ac:spMkLst>
            <pc:docMk/>
            <pc:sldMk cId="3008916374" sldId="285"/>
            <ac:spMk id="2" creationId="{A7D2063B-0DFA-990E-51CA-1A3C4BCBDB3A}"/>
          </ac:spMkLst>
        </pc:spChg>
        <pc:spChg chg="mod">
          <ac:chgData name="Dr. Steve Rapley MIMechE" userId="a8670f76-fff6-4a23-9579-de06d3a5d38f" providerId="ADAL" clId="{FD8D234C-F22C-4697-8C27-81D01BA3FBD8}" dt="2022-10-11T15:16:04.877" v="3840" actId="20577"/>
          <ac:spMkLst>
            <pc:docMk/>
            <pc:sldMk cId="3008916374" sldId="285"/>
            <ac:spMk id="3" creationId="{6DD68D3E-0F64-C5CE-1B5F-BED6AA1AD5A8}"/>
          </ac:spMkLst>
        </pc:spChg>
        <pc:picChg chg="add del">
          <ac:chgData name="Dr. Steve Rapley MIMechE" userId="a8670f76-fff6-4a23-9579-de06d3a5d38f" providerId="ADAL" clId="{FD8D234C-F22C-4697-8C27-81D01BA3FBD8}" dt="2022-10-11T15:10:23.107" v="3513" actId="478"/>
          <ac:picMkLst>
            <pc:docMk/>
            <pc:sldMk cId="3008916374" sldId="285"/>
            <ac:picMk id="5" creationId="{92BC0173-360A-C098-EC2F-69BD2AB2476E}"/>
          </ac:picMkLst>
        </pc:picChg>
        <pc:picChg chg="add mod modCrop">
          <ac:chgData name="Dr. Steve Rapley MIMechE" userId="a8670f76-fff6-4a23-9579-de06d3a5d38f" providerId="ADAL" clId="{FD8D234C-F22C-4697-8C27-81D01BA3FBD8}" dt="2022-10-11T15:14:16.830" v="3586" actId="1076"/>
          <ac:picMkLst>
            <pc:docMk/>
            <pc:sldMk cId="3008916374" sldId="285"/>
            <ac:picMk id="7" creationId="{6FB76C6E-24F1-44B4-502D-17CE59BB3F92}"/>
          </ac:picMkLst>
        </pc:picChg>
        <pc:picChg chg="add mod modCrop">
          <ac:chgData name="Dr. Steve Rapley MIMechE" userId="a8670f76-fff6-4a23-9579-de06d3a5d38f" providerId="ADAL" clId="{FD8D234C-F22C-4697-8C27-81D01BA3FBD8}" dt="2022-10-13T13:56:24.614" v="5890" actId="732"/>
          <ac:picMkLst>
            <pc:docMk/>
            <pc:sldMk cId="3008916374" sldId="285"/>
            <ac:picMk id="9" creationId="{A0276BB6-D206-CCEA-DBF4-6D676FEEB832}"/>
          </ac:picMkLst>
        </pc:picChg>
      </pc:sldChg>
      <pc:sldChg chg="modSp new mod">
        <pc:chgData name="Dr. Steve Rapley MIMechE" userId="a8670f76-fff6-4a23-9579-de06d3a5d38f" providerId="ADAL" clId="{FD8D234C-F22C-4697-8C27-81D01BA3FBD8}" dt="2022-10-15T07:32:46.976" v="9210" actId="20577"/>
        <pc:sldMkLst>
          <pc:docMk/>
          <pc:sldMk cId="2418020504" sldId="286"/>
        </pc:sldMkLst>
        <pc:spChg chg="mod">
          <ac:chgData name="Dr. Steve Rapley MIMechE" userId="a8670f76-fff6-4a23-9579-de06d3a5d38f" providerId="ADAL" clId="{FD8D234C-F22C-4697-8C27-81D01BA3FBD8}" dt="2022-10-11T15:23:11.534" v="4032" actId="20577"/>
          <ac:spMkLst>
            <pc:docMk/>
            <pc:sldMk cId="2418020504" sldId="286"/>
            <ac:spMk id="2" creationId="{DAC61411-2D84-7052-4F1A-89CA4046A7A3}"/>
          </ac:spMkLst>
        </pc:spChg>
        <pc:spChg chg="mod">
          <ac:chgData name="Dr. Steve Rapley MIMechE" userId="a8670f76-fff6-4a23-9579-de06d3a5d38f" providerId="ADAL" clId="{FD8D234C-F22C-4697-8C27-81D01BA3FBD8}" dt="2022-10-15T07:32:46.976" v="9210" actId="20577"/>
          <ac:spMkLst>
            <pc:docMk/>
            <pc:sldMk cId="2418020504" sldId="286"/>
            <ac:spMk id="3" creationId="{8874CBF0-5033-750D-3B64-DE31CB6DFAD0}"/>
          </ac:spMkLst>
        </pc:spChg>
      </pc:sldChg>
      <pc:sldChg chg="addSp delSp modSp new mod">
        <pc:chgData name="Dr. Steve Rapley MIMechE" userId="a8670f76-fff6-4a23-9579-de06d3a5d38f" providerId="ADAL" clId="{FD8D234C-F22C-4697-8C27-81D01BA3FBD8}" dt="2022-10-14T20:29:24.358" v="9071" actId="108"/>
        <pc:sldMkLst>
          <pc:docMk/>
          <pc:sldMk cId="3506009004" sldId="287"/>
        </pc:sldMkLst>
        <pc:spChg chg="mod">
          <ac:chgData name="Dr. Steve Rapley MIMechE" userId="a8670f76-fff6-4a23-9579-de06d3a5d38f" providerId="ADAL" clId="{FD8D234C-F22C-4697-8C27-81D01BA3FBD8}" dt="2022-10-11T16:25:28.122" v="5356" actId="20577"/>
          <ac:spMkLst>
            <pc:docMk/>
            <pc:sldMk cId="3506009004" sldId="287"/>
            <ac:spMk id="2" creationId="{9B5A0785-1D4D-6BB5-313D-C353AEFF0755}"/>
          </ac:spMkLst>
        </pc:spChg>
        <pc:spChg chg="del">
          <ac:chgData name="Dr. Steve Rapley MIMechE" userId="a8670f76-fff6-4a23-9579-de06d3a5d38f" providerId="ADAL" clId="{FD8D234C-F22C-4697-8C27-81D01BA3FBD8}" dt="2022-10-11T16:17:51.532" v="5216" actId="478"/>
          <ac:spMkLst>
            <pc:docMk/>
            <pc:sldMk cId="3506009004" sldId="287"/>
            <ac:spMk id="3" creationId="{CDF89CBD-1282-CA87-73F1-846B3C4C84C2}"/>
          </ac:spMkLst>
        </pc:spChg>
        <pc:spChg chg="add mod">
          <ac:chgData name="Dr. Steve Rapley MIMechE" userId="a8670f76-fff6-4a23-9579-de06d3a5d38f" providerId="ADAL" clId="{FD8D234C-F22C-4697-8C27-81D01BA3FBD8}" dt="2022-10-13T16:24:30.951" v="7532" actId="20577"/>
          <ac:spMkLst>
            <pc:docMk/>
            <pc:sldMk cId="3506009004" sldId="287"/>
            <ac:spMk id="10" creationId="{93F3C4BC-8AD5-3EE0-1578-A24FC8CAB51C}"/>
          </ac:spMkLst>
        </pc:spChg>
        <pc:spChg chg="add mod">
          <ac:chgData name="Dr. Steve Rapley MIMechE" userId="a8670f76-fff6-4a23-9579-de06d3a5d38f" providerId="ADAL" clId="{FD8D234C-F22C-4697-8C27-81D01BA3FBD8}" dt="2022-10-13T16:24:28.667" v="7529" actId="20577"/>
          <ac:spMkLst>
            <pc:docMk/>
            <pc:sldMk cId="3506009004" sldId="287"/>
            <ac:spMk id="11" creationId="{D720B33F-818A-5730-A170-DCD91C21FF59}"/>
          </ac:spMkLst>
        </pc:spChg>
        <pc:spChg chg="add mod">
          <ac:chgData name="Dr. Steve Rapley MIMechE" userId="a8670f76-fff6-4a23-9579-de06d3a5d38f" providerId="ADAL" clId="{FD8D234C-F22C-4697-8C27-81D01BA3FBD8}" dt="2022-10-13T16:24:25.899" v="7528" actId="6549"/>
          <ac:spMkLst>
            <pc:docMk/>
            <pc:sldMk cId="3506009004" sldId="287"/>
            <ac:spMk id="12" creationId="{D603C2D4-FECC-B2CD-1A74-3BA216978D65}"/>
          </ac:spMkLst>
        </pc:spChg>
        <pc:spChg chg="add mod">
          <ac:chgData name="Dr. Steve Rapley MIMechE" userId="a8670f76-fff6-4a23-9579-de06d3a5d38f" providerId="ADAL" clId="{FD8D234C-F22C-4697-8C27-81D01BA3FBD8}" dt="2022-10-14T20:28:43.896" v="9060" actId="1035"/>
          <ac:spMkLst>
            <pc:docMk/>
            <pc:sldMk cId="3506009004" sldId="287"/>
            <ac:spMk id="13" creationId="{080ABB23-4133-E942-973A-91363B504056}"/>
          </ac:spMkLst>
        </pc:spChg>
        <pc:spChg chg="add mod">
          <ac:chgData name="Dr. Steve Rapley MIMechE" userId="a8670f76-fff6-4a23-9579-de06d3a5d38f" providerId="ADAL" clId="{FD8D234C-F22C-4697-8C27-81D01BA3FBD8}" dt="2022-10-14T20:28:43.896" v="9060" actId="1035"/>
          <ac:spMkLst>
            <pc:docMk/>
            <pc:sldMk cId="3506009004" sldId="287"/>
            <ac:spMk id="14" creationId="{6B4D68B3-65A9-571C-AA43-E0672024EBA2}"/>
          </ac:spMkLst>
        </pc:spChg>
        <pc:spChg chg="add mod">
          <ac:chgData name="Dr. Steve Rapley MIMechE" userId="a8670f76-fff6-4a23-9579-de06d3a5d38f" providerId="ADAL" clId="{FD8D234C-F22C-4697-8C27-81D01BA3FBD8}" dt="2022-10-14T20:28:43.896" v="9060" actId="1035"/>
          <ac:spMkLst>
            <pc:docMk/>
            <pc:sldMk cId="3506009004" sldId="287"/>
            <ac:spMk id="15" creationId="{9BE3DF24-0C36-E031-3142-B740F33910CA}"/>
          </ac:spMkLst>
        </pc:spChg>
        <pc:spChg chg="add mod">
          <ac:chgData name="Dr. Steve Rapley MIMechE" userId="a8670f76-fff6-4a23-9579-de06d3a5d38f" providerId="ADAL" clId="{FD8D234C-F22C-4697-8C27-81D01BA3FBD8}" dt="2022-10-14T20:29:05.154" v="9067" actId="20577"/>
          <ac:spMkLst>
            <pc:docMk/>
            <pc:sldMk cId="3506009004" sldId="287"/>
            <ac:spMk id="16" creationId="{3FDB4231-1F05-DF52-4C32-2A4648F0C77C}"/>
          </ac:spMkLst>
        </pc:spChg>
        <pc:picChg chg="add mod modCrop">
          <ac:chgData name="Dr. Steve Rapley MIMechE" userId="a8670f76-fff6-4a23-9579-de06d3a5d38f" providerId="ADAL" clId="{FD8D234C-F22C-4697-8C27-81D01BA3FBD8}" dt="2022-10-14T20:29:20.214" v="9070" actId="108"/>
          <ac:picMkLst>
            <pc:docMk/>
            <pc:sldMk cId="3506009004" sldId="287"/>
            <ac:picMk id="3" creationId="{E10C261D-99BC-D7DB-9EF5-A3F2D920C04D}"/>
          </ac:picMkLst>
        </pc:picChg>
        <pc:picChg chg="add mod modCrop">
          <ac:chgData name="Dr. Steve Rapley MIMechE" userId="a8670f76-fff6-4a23-9579-de06d3a5d38f" providerId="ADAL" clId="{FD8D234C-F22C-4697-8C27-81D01BA3FBD8}" dt="2022-10-11T16:21:21.578" v="5250" actId="1035"/>
          <ac:picMkLst>
            <pc:docMk/>
            <pc:sldMk cId="3506009004" sldId="287"/>
            <ac:picMk id="4" creationId="{05FA1B30-D7CF-BA6D-AB0A-A780167C2E68}"/>
          </ac:picMkLst>
        </pc:picChg>
        <pc:picChg chg="add mod modCrop">
          <ac:chgData name="Dr. Steve Rapley MIMechE" userId="a8670f76-fff6-4a23-9579-de06d3a5d38f" providerId="ADAL" clId="{FD8D234C-F22C-4697-8C27-81D01BA3FBD8}" dt="2022-10-11T16:21:21.578" v="5250" actId="1035"/>
          <ac:picMkLst>
            <pc:docMk/>
            <pc:sldMk cId="3506009004" sldId="287"/>
            <ac:picMk id="5" creationId="{37A8F0CB-5BA3-FB50-3523-5D07C7C6D501}"/>
          </ac:picMkLst>
        </pc:picChg>
        <pc:picChg chg="add mod modCrop">
          <ac:chgData name="Dr. Steve Rapley MIMechE" userId="a8670f76-fff6-4a23-9579-de06d3a5d38f" providerId="ADAL" clId="{FD8D234C-F22C-4697-8C27-81D01BA3FBD8}" dt="2022-10-11T16:21:21.578" v="5250" actId="1035"/>
          <ac:picMkLst>
            <pc:docMk/>
            <pc:sldMk cId="3506009004" sldId="287"/>
            <ac:picMk id="6" creationId="{CE490DCA-174A-75E2-9A51-2923DCCE932C}"/>
          </ac:picMkLst>
        </pc:picChg>
        <pc:picChg chg="add mod modCrop">
          <ac:chgData name="Dr. Steve Rapley MIMechE" userId="a8670f76-fff6-4a23-9579-de06d3a5d38f" providerId="ADAL" clId="{FD8D234C-F22C-4697-8C27-81D01BA3FBD8}" dt="2022-10-14T20:28:34.414" v="9044" actId="1035"/>
          <ac:picMkLst>
            <pc:docMk/>
            <pc:sldMk cId="3506009004" sldId="287"/>
            <ac:picMk id="7" creationId="{A9ADB5C7-C462-287D-5CA4-3E13727A5687}"/>
          </ac:picMkLst>
        </pc:picChg>
        <pc:picChg chg="add mod ord modCrop">
          <ac:chgData name="Dr. Steve Rapley MIMechE" userId="a8670f76-fff6-4a23-9579-de06d3a5d38f" providerId="ADAL" clId="{FD8D234C-F22C-4697-8C27-81D01BA3FBD8}" dt="2022-10-14T20:29:24.358" v="9071" actId="108"/>
          <ac:picMkLst>
            <pc:docMk/>
            <pc:sldMk cId="3506009004" sldId="287"/>
            <ac:picMk id="8" creationId="{C1F33596-14C9-B92C-F991-8AE195093B02}"/>
          </ac:picMkLst>
        </pc:picChg>
        <pc:picChg chg="add mod modCrop">
          <ac:chgData name="Dr. Steve Rapley MIMechE" userId="a8670f76-fff6-4a23-9579-de06d3a5d38f" providerId="ADAL" clId="{FD8D234C-F22C-4697-8C27-81D01BA3FBD8}" dt="2022-10-14T20:28:34.414" v="9044" actId="1035"/>
          <ac:picMkLst>
            <pc:docMk/>
            <pc:sldMk cId="3506009004" sldId="287"/>
            <ac:picMk id="9" creationId="{E4ED832E-C826-5536-EF50-07F570CD673F}"/>
          </ac:picMkLst>
        </pc:picChg>
      </pc:sldChg>
      <pc:sldChg chg="modSp new mod">
        <pc:chgData name="Dr. Steve Rapley MIMechE" userId="a8670f76-fff6-4a23-9579-de06d3a5d38f" providerId="ADAL" clId="{FD8D234C-F22C-4697-8C27-81D01BA3FBD8}" dt="2022-10-14T20:31:41.682" v="9141" actId="14100"/>
        <pc:sldMkLst>
          <pc:docMk/>
          <pc:sldMk cId="3220645414" sldId="288"/>
        </pc:sldMkLst>
        <pc:spChg chg="mod">
          <ac:chgData name="Dr. Steve Rapley MIMechE" userId="a8670f76-fff6-4a23-9579-de06d3a5d38f" providerId="ADAL" clId="{FD8D234C-F22C-4697-8C27-81D01BA3FBD8}" dt="2022-10-11T17:30:55.034" v="5669" actId="20577"/>
          <ac:spMkLst>
            <pc:docMk/>
            <pc:sldMk cId="3220645414" sldId="288"/>
            <ac:spMk id="2" creationId="{14B3BEF6-6619-76D4-5F9E-19C8C3F5D944}"/>
          </ac:spMkLst>
        </pc:spChg>
        <pc:spChg chg="mod">
          <ac:chgData name="Dr. Steve Rapley MIMechE" userId="a8670f76-fff6-4a23-9579-de06d3a5d38f" providerId="ADAL" clId="{FD8D234C-F22C-4697-8C27-81D01BA3FBD8}" dt="2022-10-14T20:31:41.682" v="9141" actId="14100"/>
          <ac:spMkLst>
            <pc:docMk/>
            <pc:sldMk cId="3220645414" sldId="288"/>
            <ac:spMk id="3" creationId="{5A51BCA2-13C6-30EC-32A1-0313F86568F3}"/>
          </ac:spMkLst>
        </pc:spChg>
      </pc:sldChg>
      <pc:sldChg chg="modSp add mod modShow">
        <pc:chgData name="Dr. Steve Rapley MIMechE" userId="a8670f76-fff6-4a23-9579-de06d3a5d38f" providerId="ADAL" clId="{FD8D234C-F22C-4697-8C27-81D01BA3FBD8}" dt="2022-10-13T17:57:10.152" v="8550" actId="729"/>
        <pc:sldMkLst>
          <pc:docMk/>
          <pc:sldMk cId="3477616906" sldId="296"/>
        </pc:sldMkLst>
        <pc:spChg chg="mod">
          <ac:chgData name="Dr. Steve Rapley MIMechE" userId="a8670f76-fff6-4a23-9579-de06d3a5d38f" providerId="ADAL" clId="{FD8D234C-F22C-4697-8C27-81D01BA3FBD8}" dt="2022-10-11T16:53:26.272" v="5622" actId="27636"/>
          <ac:spMkLst>
            <pc:docMk/>
            <pc:sldMk cId="3477616906" sldId="296"/>
            <ac:spMk id="9" creationId="{AC44D2B4-C9A3-40E2-E4A5-6BD5D591C065}"/>
          </ac:spMkLst>
        </pc:spChg>
      </pc:sldChg>
      <pc:sldChg chg="modSp add mod">
        <pc:chgData name="Dr. Steve Rapley MIMechE" userId="a8670f76-fff6-4a23-9579-de06d3a5d38f" providerId="ADAL" clId="{FD8D234C-F22C-4697-8C27-81D01BA3FBD8}" dt="2022-10-13T16:48:34.970" v="8009" actId="27636"/>
        <pc:sldMkLst>
          <pc:docMk/>
          <pc:sldMk cId="1903504908" sldId="297"/>
        </pc:sldMkLst>
        <pc:spChg chg="mod">
          <ac:chgData name="Dr. Steve Rapley MIMechE" userId="a8670f76-fff6-4a23-9579-de06d3a5d38f" providerId="ADAL" clId="{FD8D234C-F22C-4697-8C27-81D01BA3FBD8}" dt="2022-10-11T16:53:16.705" v="5620" actId="6549"/>
          <ac:spMkLst>
            <pc:docMk/>
            <pc:sldMk cId="1903504908" sldId="297"/>
            <ac:spMk id="2" creationId="{B114877F-3E7B-5AB9-1691-188EBF84483D}"/>
          </ac:spMkLst>
        </pc:spChg>
        <pc:spChg chg="mod">
          <ac:chgData name="Dr. Steve Rapley MIMechE" userId="a8670f76-fff6-4a23-9579-de06d3a5d38f" providerId="ADAL" clId="{FD8D234C-F22C-4697-8C27-81D01BA3FBD8}" dt="2022-10-13T16:48:34.970" v="8009" actId="27636"/>
          <ac:spMkLst>
            <pc:docMk/>
            <pc:sldMk cId="1903504908" sldId="297"/>
            <ac:spMk id="6" creationId="{005AC267-AC7B-B68E-FBC0-B86F28A1D949}"/>
          </ac:spMkLst>
        </pc:spChg>
        <pc:picChg chg="mod">
          <ac:chgData name="Dr. Steve Rapley MIMechE" userId="a8670f76-fff6-4a23-9579-de06d3a5d38f" providerId="ADAL" clId="{FD8D234C-F22C-4697-8C27-81D01BA3FBD8}" dt="2022-10-13T16:48:27.602" v="8005" actId="1076"/>
          <ac:picMkLst>
            <pc:docMk/>
            <pc:sldMk cId="1903504908" sldId="297"/>
            <ac:picMk id="1026" creationId="{0E339827-D172-8DE4-003D-776E98216484}"/>
          </ac:picMkLst>
        </pc:picChg>
      </pc:sldChg>
      <pc:sldChg chg="addSp modSp mod">
        <pc:chgData name="Dr. Steve Rapley MIMechE" userId="a8670f76-fff6-4a23-9579-de06d3a5d38f" providerId="ADAL" clId="{FD8D234C-F22C-4697-8C27-81D01BA3FBD8}" dt="2022-10-15T07:31:52.858" v="9174" actId="14100"/>
        <pc:sldMkLst>
          <pc:docMk/>
          <pc:sldMk cId="760864137" sldId="299"/>
        </pc:sldMkLst>
        <pc:spChg chg="mod">
          <ac:chgData name="Dr. Steve Rapley MIMechE" userId="a8670f76-fff6-4a23-9579-de06d3a5d38f" providerId="ADAL" clId="{FD8D234C-F22C-4697-8C27-81D01BA3FBD8}" dt="2022-10-13T15:49:01.804" v="6180" actId="20577"/>
          <ac:spMkLst>
            <pc:docMk/>
            <pc:sldMk cId="760864137" sldId="299"/>
            <ac:spMk id="2" creationId="{B0007C6F-E5ED-14AC-405E-3CA429FB4EE6}"/>
          </ac:spMkLst>
        </pc:spChg>
        <pc:spChg chg="mod">
          <ac:chgData name="Dr. Steve Rapley MIMechE" userId="a8670f76-fff6-4a23-9579-de06d3a5d38f" providerId="ADAL" clId="{FD8D234C-F22C-4697-8C27-81D01BA3FBD8}" dt="2022-10-15T07:31:52.858" v="9174" actId="14100"/>
          <ac:spMkLst>
            <pc:docMk/>
            <pc:sldMk cId="760864137" sldId="299"/>
            <ac:spMk id="3" creationId="{B2CF1D17-23F6-1BB4-688F-848932E1A0C6}"/>
          </ac:spMkLst>
        </pc:spChg>
        <pc:spChg chg="add mod">
          <ac:chgData name="Dr. Steve Rapley MIMechE" userId="a8670f76-fff6-4a23-9579-de06d3a5d38f" providerId="ADAL" clId="{FD8D234C-F22C-4697-8C27-81D01BA3FBD8}" dt="2022-10-13T18:04:35.452" v="8874" actId="207"/>
          <ac:spMkLst>
            <pc:docMk/>
            <pc:sldMk cId="760864137" sldId="299"/>
            <ac:spMk id="6" creationId="{640F92B6-B4C8-CCBE-9748-369138DCEF33}"/>
          </ac:spMkLst>
        </pc:spChg>
        <pc:spChg chg="add mod">
          <ac:chgData name="Dr. Steve Rapley MIMechE" userId="a8670f76-fff6-4a23-9579-de06d3a5d38f" providerId="ADAL" clId="{FD8D234C-F22C-4697-8C27-81D01BA3FBD8}" dt="2022-10-13T15:48:04.651" v="6132" actId="207"/>
          <ac:spMkLst>
            <pc:docMk/>
            <pc:sldMk cId="760864137" sldId="299"/>
            <ac:spMk id="9" creationId="{C85419F5-DDE5-956D-762B-6EE2854178CE}"/>
          </ac:spMkLst>
        </pc:spChg>
        <pc:picChg chg="add mod modCrop">
          <ac:chgData name="Dr. Steve Rapley MIMechE" userId="a8670f76-fff6-4a23-9579-de06d3a5d38f" providerId="ADAL" clId="{FD8D234C-F22C-4697-8C27-81D01BA3FBD8}" dt="2022-10-13T15:47:41.290" v="6116" actId="732"/>
          <ac:picMkLst>
            <pc:docMk/>
            <pc:sldMk cId="760864137" sldId="299"/>
            <ac:picMk id="5" creationId="{77B051EC-5880-E116-BCEF-61EC6751C8F8}"/>
          </ac:picMkLst>
        </pc:picChg>
        <pc:picChg chg="add mod modCrop">
          <ac:chgData name="Dr. Steve Rapley MIMechE" userId="a8670f76-fff6-4a23-9579-de06d3a5d38f" providerId="ADAL" clId="{FD8D234C-F22C-4697-8C27-81D01BA3FBD8}" dt="2022-10-13T15:47:31.501" v="6115" actId="732"/>
          <ac:picMkLst>
            <pc:docMk/>
            <pc:sldMk cId="760864137" sldId="299"/>
            <ac:picMk id="8" creationId="{5ABF0E03-B1D3-01E4-0DF1-A4FE5C99F8DF}"/>
          </ac:picMkLst>
        </pc:picChg>
      </pc:sldChg>
      <pc:sldChg chg="addSp delSp modSp mod">
        <pc:chgData name="Dr. Steve Rapley MIMechE" userId="a8670f76-fff6-4a23-9579-de06d3a5d38f" providerId="ADAL" clId="{FD8D234C-F22C-4697-8C27-81D01BA3FBD8}" dt="2022-10-13T17:59:22.258" v="8679" actId="20577"/>
        <pc:sldMkLst>
          <pc:docMk/>
          <pc:sldMk cId="849936166" sldId="300"/>
        </pc:sldMkLst>
        <pc:spChg chg="mod">
          <ac:chgData name="Dr. Steve Rapley MIMechE" userId="a8670f76-fff6-4a23-9579-de06d3a5d38f" providerId="ADAL" clId="{FD8D234C-F22C-4697-8C27-81D01BA3FBD8}" dt="2022-10-13T16:33:51.850" v="7691" actId="20577"/>
          <ac:spMkLst>
            <pc:docMk/>
            <pc:sldMk cId="849936166" sldId="300"/>
            <ac:spMk id="2" creationId="{B0007C6F-E5ED-14AC-405E-3CA429FB4EE6}"/>
          </ac:spMkLst>
        </pc:spChg>
        <pc:spChg chg="del">
          <ac:chgData name="Dr. Steve Rapley MIMechE" userId="a8670f76-fff6-4a23-9579-de06d3a5d38f" providerId="ADAL" clId="{FD8D234C-F22C-4697-8C27-81D01BA3FBD8}" dt="2022-10-13T16:06:06.995" v="6610" actId="478"/>
          <ac:spMkLst>
            <pc:docMk/>
            <pc:sldMk cId="849936166" sldId="300"/>
            <ac:spMk id="3" creationId="{B2CF1D17-23F6-1BB4-688F-848932E1A0C6}"/>
          </ac:spMkLst>
        </pc:spChg>
        <pc:spChg chg="add mod">
          <ac:chgData name="Dr. Steve Rapley MIMechE" userId="a8670f76-fff6-4a23-9579-de06d3a5d38f" providerId="ADAL" clId="{FD8D234C-F22C-4697-8C27-81D01BA3FBD8}" dt="2022-10-13T17:59:22.258" v="8679" actId="20577"/>
          <ac:spMkLst>
            <pc:docMk/>
            <pc:sldMk cId="849936166" sldId="300"/>
            <ac:spMk id="8" creationId="{E35D9CD6-697A-95A0-E45F-D41BB6BDB456}"/>
          </ac:spMkLst>
        </pc:spChg>
        <pc:spChg chg="add mod">
          <ac:chgData name="Dr. Steve Rapley MIMechE" userId="a8670f76-fff6-4a23-9579-de06d3a5d38f" providerId="ADAL" clId="{FD8D234C-F22C-4697-8C27-81D01BA3FBD8}" dt="2022-10-13T16:35:00.656" v="7723" actId="20577"/>
          <ac:spMkLst>
            <pc:docMk/>
            <pc:sldMk cId="849936166" sldId="300"/>
            <ac:spMk id="9" creationId="{53E21A85-4B35-AB08-9B46-E45B71204C96}"/>
          </ac:spMkLst>
        </pc:spChg>
        <pc:spChg chg="add mod">
          <ac:chgData name="Dr. Steve Rapley MIMechE" userId="a8670f76-fff6-4a23-9579-de06d3a5d38f" providerId="ADAL" clId="{FD8D234C-F22C-4697-8C27-81D01BA3FBD8}" dt="2022-10-13T16:34:54.303" v="7713" actId="20577"/>
          <ac:spMkLst>
            <pc:docMk/>
            <pc:sldMk cId="849936166" sldId="300"/>
            <ac:spMk id="10" creationId="{2280CE91-CDB8-3B9F-90D5-757059567EBD}"/>
          </ac:spMkLst>
        </pc:spChg>
        <pc:spChg chg="add mod">
          <ac:chgData name="Dr. Steve Rapley MIMechE" userId="a8670f76-fff6-4a23-9579-de06d3a5d38f" providerId="ADAL" clId="{FD8D234C-F22C-4697-8C27-81D01BA3FBD8}" dt="2022-10-13T16:35:05.546" v="7733" actId="20577"/>
          <ac:spMkLst>
            <pc:docMk/>
            <pc:sldMk cId="849936166" sldId="300"/>
            <ac:spMk id="14" creationId="{D1F1B331-ED0B-A79D-0A16-8EA48017F8B4}"/>
          </ac:spMkLst>
        </pc:spChg>
        <pc:grpChg chg="add mod">
          <ac:chgData name="Dr. Steve Rapley MIMechE" userId="a8670f76-fff6-4a23-9579-de06d3a5d38f" providerId="ADAL" clId="{FD8D234C-F22C-4697-8C27-81D01BA3FBD8}" dt="2022-10-13T16:27:10.644" v="7562" actId="1076"/>
          <ac:grpSpMkLst>
            <pc:docMk/>
            <pc:sldMk cId="849936166" sldId="300"/>
            <ac:grpSpMk id="11" creationId="{EB76995A-BDC8-D1B4-BB81-0A006F7DC0B3}"/>
          </ac:grpSpMkLst>
        </pc:grpChg>
        <pc:picChg chg="add mod ord modCrop">
          <ac:chgData name="Dr. Steve Rapley MIMechE" userId="a8670f76-fff6-4a23-9579-de06d3a5d38f" providerId="ADAL" clId="{FD8D234C-F22C-4697-8C27-81D01BA3FBD8}" dt="2022-10-13T16:27:02.919" v="7561" actId="164"/>
          <ac:picMkLst>
            <pc:docMk/>
            <pc:sldMk cId="849936166" sldId="300"/>
            <ac:picMk id="5" creationId="{BE0E08EC-01DA-1929-A841-B18B0580B042}"/>
          </ac:picMkLst>
        </pc:picChg>
        <pc:picChg chg="add mod modCrop">
          <ac:chgData name="Dr. Steve Rapley MIMechE" userId="a8670f76-fff6-4a23-9579-de06d3a5d38f" providerId="ADAL" clId="{FD8D234C-F22C-4697-8C27-81D01BA3FBD8}" dt="2022-10-13T16:04:22.242" v="6455" actId="14100"/>
          <ac:picMkLst>
            <pc:docMk/>
            <pc:sldMk cId="849936166" sldId="300"/>
            <ac:picMk id="7" creationId="{0F89B318-1857-5405-3CCB-3857460C7AB0}"/>
          </ac:picMkLst>
        </pc:picChg>
        <pc:picChg chg="add mod modCrop">
          <ac:chgData name="Dr. Steve Rapley MIMechE" userId="a8670f76-fff6-4a23-9579-de06d3a5d38f" providerId="ADAL" clId="{FD8D234C-F22C-4697-8C27-81D01BA3FBD8}" dt="2022-10-13T16:33:39.318" v="7690" actId="732"/>
          <ac:picMkLst>
            <pc:docMk/>
            <pc:sldMk cId="849936166" sldId="300"/>
            <ac:picMk id="13" creationId="{2868524D-4215-4708-0119-E69DCD62691F}"/>
          </ac:picMkLst>
        </pc:picChg>
      </pc:sldChg>
      <pc:sldChg chg="addSp modSp new mod ord">
        <pc:chgData name="Dr. Steve Rapley MIMechE" userId="a8670f76-fff6-4a23-9579-de06d3a5d38f" providerId="ADAL" clId="{FD8D234C-F22C-4697-8C27-81D01BA3FBD8}" dt="2022-10-13T16:25:26.428" v="7556" actId="20577"/>
        <pc:sldMkLst>
          <pc:docMk/>
          <pc:sldMk cId="290844773" sldId="301"/>
        </pc:sldMkLst>
        <pc:spChg chg="mod">
          <ac:chgData name="Dr. Steve Rapley MIMechE" userId="a8670f76-fff6-4a23-9579-de06d3a5d38f" providerId="ADAL" clId="{FD8D234C-F22C-4697-8C27-81D01BA3FBD8}" dt="2022-10-13T16:13:47.701" v="6798" actId="20577"/>
          <ac:spMkLst>
            <pc:docMk/>
            <pc:sldMk cId="290844773" sldId="301"/>
            <ac:spMk id="2" creationId="{E88602F0-77E0-C234-E6DD-8E6F4DC20B74}"/>
          </ac:spMkLst>
        </pc:spChg>
        <pc:spChg chg="mod">
          <ac:chgData name="Dr. Steve Rapley MIMechE" userId="a8670f76-fff6-4a23-9579-de06d3a5d38f" providerId="ADAL" clId="{FD8D234C-F22C-4697-8C27-81D01BA3FBD8}" dt="2022-10-13T16:25:26.428" v="7556" actId="20577"/>
          <ac:spMkLst>
            <pc:docMk/>
            <pc:sldMk cId="290844773" sldId="301"/>
            <ac:spMk id="3" creationId="{094F89BE-6C68-0063-7572-B2328152C0BD}"/>
          </ac:spMkLst>
        </pc:spChg>
        <pc:picChg chg="add mod modCrop">
          <ac:chgData name="Dr. Steve Rapley MIMechE" userId="a8670f76-fff6-4a23-9579-de06d3a5d38f" providerId="ADAL" clId="{FD8D234C-F22C-4697-8C27-81D01BA3FBD8}" dt="2022-10-13T16:12:47.220" v="6717" actId="14100"/>
          <ac:picMkLst>
            <pc:docMk/>
            <pc:sldMk cId="290844773" sldId="301"/>
            <ac:picMk id="5" creationId="{EA5D01F8-7A22-47FC-0D3B-4AADFDA5C187}"/>
          </ac:picMkLst>
        </pc:picChg>
        <pc:cxnChg chg="add">
          <ac:chgData name="Dr. Steve Rapley MIMechE" userId="a8670f76-fff6-4a23-9579-de06d3a5d38f" providerId="ADAL" clId="{FD8D234C-F22C-4697-8C27-81D01BA3FBD8}" dt="2022-10-13T16:13:09.646" v="6718" actId="11529"/>
          <ac:cxnSpMkLst>
            <pc:docMk/>
            <pc:sldMk cId="290844773" sldId="301"/>
            <ac:cxnSpMk id="7" creationId="{5C213252-8AB9-92B4-946F-C26810E3E010}"/>
          </ac:cxnSpMkLst>
        </pc:cxnChg>
      </pc:sldChg>
      <pc:sldChg chg="addSp delSp modSp new mod">
        <pc:chgData name="Dr. Steve Rapley MIMechE" userId="a8670f76-fff6-4a23-9579-de06d3a5d38f" providerId="ADAL" clId="{FD8D234C-F22C-4697-8C27-81D01BA3FBD8}" dt="2022-10-14T20:40:27.954" v="9173" actId="20577"/>
        <pc:sldMkLst>
          <pc:docMk/>
          <pc:sldMk cId="2153292523" sldId="302"/>
        </pc:sldMkLst>
        <pc:spChg chg="mod">
          <ac:chgData name="Dr. Steve Rapley MIMechE" userId="a8670f76-fff6-4a23-9579-de06d3a5d38f" providerId="ADAL" clId="{FD8D234C-F22C-4697-8C27-81D01BA3FBD8}" dt="2022-10-13T17:02:31.998" v="8074" actId="20577"/>
          <ac:spMkLst>
            <pc:docMk/>
            <pc:sldMk cId="2153292523" sldId="302"/>
            <ac:spMk id="2" creationId="{FF101949-46C3-00B2-0658-A5F58A9D60F7}"/>
          </ac:spMkLst>
        </pc:spChg>
        <pc:spChg chg="mod ord">
          <ac:chgData name="Dr. Steve Rapley MIMechE" userId="a8670f76-fff6-4a23-9579-de06d3a5d38f" providerId="ADAL" clId="{FD8D234C-F22C-4697-8C27-81D01BA3FBD8}" dt="2022-10-14T20:40:27.954" v="9173" actId="20577"/>
          <ac:spMkLst>
            <pc:docMk/>
            <pc:sldMk cId="2153292523" sldId="302"/>
            <ac:spMk id="3" creationId="{1CC5425B-278E-F8AF-FC60-D3766720B855}"/>
          </ac:spMkLst>
        </pc:spChg>
        <pc:spChg chg="add mod">
          <ac:chgData name="Dr. Steve Rapley MIMechE" userId="a8670f76-fff6-4a23-9579-de06d3a5d38f" providerId="ADAL" clId="{FD8D234C-F22C-4697-8C27-81D01BA3FBD8}" dt="2022-10-13T17:01:54.983" v="8031" actId="164"/>
          <ac:spMkLst>
            <pc:docMk/>
            <pc:sldMk cId="2153292523" sldId="302"/>
            <ac:spMk id="6" creationId="{3343C2BA-8168-CB7B-2523-3AD6F78B69B3}"/>
          </ac:spMkLst>
        </pc:spChg>
        <pc:spChg chg="add del mod">
          <ac:chgData name="Dr. Steve Rapley MIMechE" userId="a8670f76-fff6-4a23-9579-de06d3a5d38f" providerId="ADAL" clId="{FD8D234C-F22C-4697-8C27-81D01BA3FBD8}" dt="2022-10-14T20:37:48.262" v="9146" actId="478"/>
          <ac:spMkLst>
            <pc:docMk/>
            <pc:sldMk cId="2153292523" sldId="302"/>
            <ac:spMk id="12" creationId="{D094B8F2-7AD7-0CC9-B46C-084288631844}"/>
          </ac:spMkLst>
        </pc:spChg>
        <pc:grpChg chg="add del mod">
          <ac:chgData name="Dr. Steve Rapley MIMechE" userId="a8670f76-fff6-4a23-9579-de06d3a5d38f" providerId="ADAL" clId="{FD8D234C-F22C-4697-8C27-81D01BA3FBD8}" dt="2022-10-14T20:21:27.105" v="8994" actId="478"/>
          <ac:grpSpMkLst>
            <pc:docMk/>
            <pc:sldMk cId="2153292523" sldId="302"/>
            <ac:grpSpMk id="7" creationId="{B228FB44-0DDC-4261-D7E1-6CA53AA9C98B}"/>
          </ac:grpSpMkLst>
        </pc:grpChg>
        <pc:picChg chg="add mod modCrop">
          <ac:chgData name="Dr. Steve Rapley MIMechE" userId="a8670f76-fff6-4a23-9579-de06d3a5d38f" providerId="ADAL" clId="{FD8D234C-F22C-4697-8C27-81D01BA3FBD8}" dt="2022-10-13T17:01:54.983" v="8031" actId="164"/>
          <ac:picMkLst>
            <pc:docMk/>
            <pc:sldMk cId="2153292523" sldId="302"/>
            <ac:picMk id="5" creationId="{FD03C236-7DEF-252E-A891-F5F562A99BE6}"/>
          </ac:picMkLst>
        </pc:picChg>
        <pc:picChg chg="add del mod modCrop">
          <ac:chgData name="Dr. Steve Rapley MIMechE" userId="a8670f76-fff6-4a23-9579-de06d3a5d38f" providerId="ADAL" clId="{FD8D234C-F22C-4697-8C27-81D01BA3FBD8}" dt="2022-10-14T20:37:49.242" v="9147" actId="478"/>
          <ac:picMkLst>
            <pc:docMk/>
            <pc:sldMk cId="2153292523" sldId="302"/>
            <ac:picMk id="8" creationId="{390B99EA-258E-5569-477A-CC3ADD170054}"/>
          </ac:picMkLst>
        </pc:picChg>
        <pc:picChg chg="add del mod modCrop">
          <ac:chgData name="Dr. Steve Rapley MIMechE" userId="a8670f76-fff6-4a23-9579-de06d3a5d38f" providerId="ADAL" clId="{FD8D234C-F22C-4697-8C27-81D01BA3FBD8}" dt="2022-10-13T17:08:16.764" v="8371" actId="478"/>
          <ac:picMkLst>
            <pc:docMk/>
            <pc:sldMk cId="2153292523" sldId="302"/>
            <ac:picMk id="9" creationId="{7E9965A1-88F3-9B26-BD92-BA736A10F4CA}"/>
          </ac:picMkLst>
        </pc:picChg>
        <pc:picChg chg="add mod ord modCrop">
          <ac:chgData name="Dr. Steve Rapley MIMechE" userId="a8670f76-fff6-4a23-9579-de06d3a5d38f" providerId="ADAL" clId="{FD8D234C-F22C-4697-8C27-81D01BA3FBD8}" dt="2022-10-14T20:38:36.224" v="9155" actId="14100"/>
          <ac:picMkLst>
            <pc:docMk/>
            <pc:sldMk cId="2153292523" sldId="302"/>
            <ac:picMk id="10" creationId="{BF18E983-3C2D-79D9-7D1E-E45CCA8BCE0C}"/>
          </ac:picMkLst>
        </pc:picChg>
        <pc:picChg chg="add del mod modCrop">
          <ac:chgData name="Dr. Steve Rapley MIMechE" userId="a8670f76-fff6-4a23-9579-de06d3a5d38f" providerId="ADAL" clId="{FD8D234C-F22C-4697-8C27-81D01BA3FBD8}" dt="2022-10-14T20:21:30.700" v="8995" actId="478"/>
          <ac:picMkLst>
            <pc:docMk/>
            <pc:sldMk cId="2153292523" sldId="302"/>
            <ac:picMk id="11" creationId="{2743518D-5E1D-9C05-88E7-4E0362B22D6C}"/>
          </ac:picMkLst>
        </pc:picChg>
        <pc:picChg chg="add mod ord modCrop">
          <ac:chgData name="Dr. Steve Rapley MIMechE" userId="a8670f76-fff6-4a23-9579-de06d3a5d38f" providerId="ADAL" clId="{FD8D234C-F22C-4697-8C27-81D01BA3FBD8}" dt="2022-10-14T20:38:27.862" v="9153" actId="166"/>
          <ac:picMkLst>
            <pc:docMk/>
            <pc:sldMk cId="2153292523" sldId="302"/>
            <ac:picMk id="14" creationId="{6E1FCD9B-963F-D6E1-315A-FC52EF40D418}"/>
          </ac:picMkLst>
        </pc:picChg>
      </pc:sldChg>
      <pc:sldChg chg="modSp new mod">
        <pc:chgData name="Dr. Steve Rapley MIMechE" userId="a8670f76-fff6-4a23-9579-de06d3a5d38f" providerId="ADAL" clId="{FD8D234C-F22C-4697-8C27-81D01BA3FBD8}" dt="2022-10-13T18:13:21.437" v="8993" actId="27636"/>
        <pc:sldMkLst>
          <pc:docMk/>
          <pc:sldMk cId="2948171357" sldId="303"/>
        </pc:sldMkLst>
        <pc:spChg chg="mod">
          <ac:chgData name="Dr. Steve Rapley MIMechE" userId="a8670f76-fff6-4a23-9579-de06d3a5d38f" providerId="ADAL" clId="{FD8D234C-F22C-4697-8C27-81D01BA3FBD8}" dt="2022-10-13T18:13:21.437" v="8993" actId="27636"/>
          <ac:spMkLst>
            <pc:docMk/>
            <pc:sldMk cId="2948171357" sldId="303"/>
            <ac:spMk id="3" creationId="{59FBAF57-B86B-8688-B620-C60AA26F176E}"/>
          </ac:spMkLst>
        </pc:spChg>
      </pc:sldChg>
      <pc:sldChg chg="modSp new mod">
        <pc:chgData name="Dr. Steve Rapley MIMechE" userId="a8670f76-fff6-4a23-9579-de06d3a5d38f" providerId="ADAL" clId="{FD8D234C-F22C-4697-8C27-81D01BA3FBD8}" dt="2022-10-15T22:51:22.913" v="9835" actId="20577"/>
        <pc:sldMkLst>
          <pc:docMk/>
          <pc:sldMk cId="4132489232" sldId="306"/>
        </pc:sldMkLst>
        <pc:spChg chg="mod">
          <ac:chgData name="Dr. Steve Rapley MIMechE" userId="a8670f76-fff6-4a23-9579-de06d3a5d38f" providerId="ADAL" clId="{FD8D234C-F22C-4697-8C27-81D01BA3FBD8}" dt="2022-10-15T22:25:17.521" v="9434" actId="20577"/>
          <ac:spMkLst>
            <pc:docMk/>
            <pc:sldMk cId="4132489232" sldId="306"/>
            <ac:spMk id="2" creationId="{58FCF2E4-A651-70D5-7B6B-258057F22984}"/>
          </ac:spMkLst>
        </pc:spChg>
        <pc:spChg chg="mod">
          <ac:chgData name="Dr. Steve Rapley MIMechE" userId="a8670f76-fff6-4a23-9579-de06d3a5d38f" providerId="ADAL" clId="{FD8D234C-F22C-4697-8C27-81D01BA3FBD8}" dt="2022-10-15T22:51:22.913" v="9835" actId="20577"/>
          <ac:spMkLst>
            <pc:docMk/>
            <pc:sldMk cId="4132489232" sldId="306"/>
            <ac:spMk id="3" creationId="{812B353B-AEC1-2132-0D10-12B13C0CC9B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505c009e25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1505c009e25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3daeae2360cec48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3daeae2360cec48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g53daeae2360cec48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17</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3daeae2360cec48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53daeae2360cec48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53daeae2360cec48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505c009e25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505c009e25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1505c009e25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466260"/>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853860"/>
            <a:ext cx="9144000" cy="114711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20" descr="A close up of a sign&#10;&#10;Description automatically generated"/>
          <p:cNvPicPr preferRelativeResize="0"/>
          <p:nvPr/>
        </p:nvPicPr>
        <p:blipFill rotWithShape="1">
          <a:blip r:embed="rId2">
            <a:alphaModFix/>
          </a:blip>
          <a:srcRect/>
          <a:stretch/>
        </p:blipFill>
        <p:spPr>
          <a:xfrm>
            <a:off x="0" y="0"/>
            <a:ext cx="2214390" cy="1466260"/>
          </a:xfrm>
          <a:prstGeom prst="rect">
            <a:avLst/>
          </a:prstGeom>
          <a:noFill/>
          <a:ln>
            <a:noFill/>
          </a:ln>
        </p:spPr>
      </p:pic>
      <p:sp>
        <p:nvSpPr>
          <p:cNvPr id="19" name="Google Shape;19;p20"/>
          <p:cNvSpPr/>
          <p:nvPr/>
        </p:nvSpPr>
        <p:spPr>
          <a:xfrm>
            <a:off x="2214390" y="0"/>
            <a:ext cx="9977610" cy="146626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 name="Google Shape;20;p20"/>
          <p:cNvPicPr preferRelativeResize="0"/>
          <p:nvPr/>
        </p:nvPicPr>
        <p:blipFill rotWithShape="1">
          <a:blip r:embed="rId3">
            <a:alphaModFix/>
          </a:blip>
          <a:srcRect/>
          <a:stretch/>
        </p:blipFill>
        <p:spPr>
          <a:xfrm>
            <a:off x="0" y="5448874"/>
            <a:ext cx="12192000" cy="14091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2214390" y="1"/>
            <a:ext cx="9977610" cy="1466259"/>
          </a:xfrm>
          <a:prstGeom prst="rect">
            <a:avLst/>
          </a:prstGeom>
          <a:solidFill>
            <a:schemeClr val="accent2"/>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651379"/>
            <a:ext cx="10515600" cy="37974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21" descr="A close up of a sign&#10;&#10;Description automatically generated"/>
          <p:cNvPicPr preferRelativeResize="0"/>
          <p:nvPr/>
        </p:nvPicPr>
        <p:blipFill rotWithShape="1">
          <a:blip r:embed="rId2">
            <a:alphaModFix/>
          </a:blip>
          <a:srcRect/>
          <a:stretch/>
        </p:blipFill>
        <p:spPr>
          <a:xfrm>
            <a:off x="0" y="0"/>
            <a:ext cx="2214390" cy="1466260"/>
          </a:xfrm>
          <a:prstGeom prst="rect">
            <a:avLst/>
          </a:prstGeom>
          <a:noFill/>
          <a:ln>
            <a:noFill/>
          </a:ln>
        </p:spPr>
      </p:pic>
      <p:pic>
        <p:nvPicPr>
          <p:cNvPr id="25" name="Google Shape;25;p21"/>
          <p:cNvPicPr preferRelativeResize="0"/>
          <p:nvPr/>
        </p:nvPicPr>
        <p:blipFill rotWithShape="1">
          <a:blip r:embed="rId3">
            <a:alphaModFix/>
          </a:blip>
          <a:srcRect/>
          <a:stretch/>
        </p:blipFill>
        <p:spPr>
          <a:xfrm>
            <a:off x="0" y="5448874"/>
            <a:ext cx="12192000" cy="14091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91B0E2"/>
              </a:buClr>
              <a:buSzPts val="2400"/>
              <a:buNone/>
              <a:defRPr sz="2400">
                <a:solidFill>
                  <a:srgbClr val="91B0E2"/>
                </a:solidFill>
              </a:defRPr>
            </a:lvl1pPr>
            <a:lvl2pPr marL="914400" lvl="1" indent="-228600" algn="l">
              <a:lnSpc>
                <a:spcPct val="90000"/>
              </a:lnSpc>
              <a:spcBef>
                <a:spcPts val="500"/>
              </a:spcBef>
              <a:spcAft>
                <a:spcPts val="0"/>
              </a:spcAft>
              <a:buClr>
                <a:srgbClr val="91B0E2"/>
              </a:buClr>
              <a:buSzPts val="2000"/>
              <a:buNone/>
              <a:defRPr sz="2000">
                <a:solidFill>
                  <a:srgbClr val="91B0E2"/>
                </a:solidFill>
              </a:defRPr>
            </a:lvl2pPr>
            <a:lvl3pPr marL="1371600" lvl="2" indent="-228600" algn="l">
              <a:lnSpc>
                <a:spcPct val="90000"/>
              </a:lnSpc>
              <a:spcBef>
                <a:spcPts val="500"/>
              </a:spcBef>
              <a:spcAft>
                <a:spcPts val="0"/>
              </a:spcAft>
              <a:buClr>
                <a:srgbClr val="91B0E2"/>
              </a:buClr>
              <a:buSzPts val="1800"/>
              <a:buNone/>
              <a:defRPr sz="1800">
                <a:solidFill>
                  <a:srgbClr val="91B0E2"/>
                </a:solidFill>
              </a:defRPr>
            </a:lvl3pPr>
            <a:lvl4pPr marL="1828800" lvl="3" indent="-228600" algn="l">
              <a:lnSpc>
                <a:spcPct val="90000"/>
              </a:lnSpc>
              <a:spcBef>
                <a:spcPts val="500"/>
              </a:spcBef>
              <a:spcAft>
                <a:spcPts val="0"/>
              </a:spcAft>
              <a:buClr>
                <a:srgbClr val="91B0E2"/>
              </a:buClr>
              <a:buSzPts val="1600"/>
              <a:buNone/>
              <a:defRPr sz="1600">
                <a:solidFill>
                  <a:srgbClr val="91B0E2"/>
                </a:solidFill>
              </a:defRPr>
            </a:lvl4pPr>
            <a:lvl5pPr marL="2286000" lvl="4" indent="-228600" algn="l">
              <a:lnSpc>
                <a:spcPct val="90000"/>
              </a:lnSpc>
              <a:spcBef>
                <a:spcPts val="500"/>
              </a:spcBef>
              <a:spcAft>
                <a:spcPts val="0"/>
              </a:spcAft>
              <a:buClr>
                <a:srgbClr val="91B0E2"/>
              </a:buClr>
              <a:buSzPts val="1600"/>
              <a:buNone/>
              <a:defRPr sz="1600">
                <a:solidFill>
                  <a:srgbClr val="91B0E2"/>
                </a:solidFill>
              </a:defRPr>
            </a:lvl5pPr>
            <a:lvl6pPr marL="2743200" lvl="5" indent="-228600" algn="l">
              <a:lnSpc>
                <a:spcPct val="90000"/>
              </a:lnSpc>
              <a:spcBef>
                <a:spcPts val="500"/>
              </a:spcBef>
              <a:spcAft>
                <a:spcPts val="0"/>
              </a:spcAft>
              <a:buClr>
                <a:srgbClr val="91B0E2"/>
              </a:buClr>
              <a:buSzPts val="1600"/>
              <a:buNone/>
              <a:defRPr sz="1600">
                <a:solidFill>
                  <a:srgbClr val="91B0E2"/>
                </a:solidFill>
              </a:defRPr>
            </a:lvl6pPr>
            <a:lvl7pPr marL="3200400" lvl="6" indent="-228600" algn="l">
              <a:lnSpc>
                <a:spcPct val="90000"/>
              </a:lnSpc>
              <a:spcBef>
                <a:spcPts val="500"/>
              </a:spcBef>
              <a:spcAft>
                <a:spcPts val="0"/>
              </a:spcAft>
              <a:buClr>
                <a:srgbClr val="91B0E2"/>
              </a:buClr>
              <a:buSzPts val="1600"/>
              <a:buNone/>
              <a:defRPr sz="1600">
                <a:solidFill>
                  <a:srgbClr val="91B0E2"/>
                </a:solidFill>
              </a:defRPr>
            </a:lvl7pPr>
            <a:lvl8pPr marL="3657600" lvl="7" indent="-228600" algn="l">
              <a:lnSpc>
                <a:spcPct val="90000"/>
              </a:lnSpc>
              <a:spcBef>
                <a:spcPts val="500"/>
              </a:spcBef>
              <a:spcAft>
                <a:spcPts val="0"/>
              </a:spcAft>
              <a:buClr>
                <a:srgbClr val="91B0E2"/>
              </a:buClr>
              <a:buSzPts val="1600"/>
              <a:buNone/>
              <a:defRPr sz="1600">
                <a:solidFill>
                  <a:srgbClr val="91B0E2"/>
                </a:solidFill>
              </a:defRPr>
            </a:lvl8pPr>
            <a:lvl9pPr marL="4114800" lvl="8" indent="-228600" algn="l">
              <a:lnSpc>
                <a:spcPct val="90000"/>
              </a:lnSpc>
              <a:spcBef>
                <a:spcPts val="500"/>
              </a:spcBef>
              <a:spcAft>
                <a:spcPts val="0"/>
              </a:spcAft>
              <a:buClr>
                <a:srgbClr val="91B0E2"/>
              </a:buClr>
              <a:buSzPts val="1600"/>
              <a:buNone/>
              <a:defRPr sz="1600">
                <a:solidFill>
                  <a:srgbClr val="91B0E2"/>
                </a:solidFill>
              </a:defRPr>
            </a:lvl9pPr>
          </a:lstStyle>
          <a:p>
            <a:endParaRPr/>
          </a:p>
        </p:txBody>
      </p:sp>
      <p:pic>
        <p:nvPicPr>
          <p:cNvPr id="29" name="Google Shape;29;p22"/>
          <p:cNvPicPr preferRelativeResize="0"/>
          <p:nvPr/>
        </p:nvPicPr>
        <p:blipFill rotWithShape="1">
          <a:blip r:embed="rId2">
            <a:alphaModFix/>
          </a:blip>
          <a:srcRect/>
          <a:stretch/>
        </p:blipFill>
        <p:spPr>
          <a:xfrm>
            <a:off x="0" y="5448874"/>
            <a:ext cx="12192000" cy="1409126"/>
          </a:xfrm>
          <a:prstGeom prst="rect">
            <a:avLst/>
          </a:prstGeom>
          <a:noFill/>
          <a:ln>
            <a:noFill/>
          </a:ln>
        </p:spPr>
      </p:pic>
      <p:sp>
        <p:nvSpPr>
          <p:cNvPr id="30" name="Google Shape;30;p22"/>
          <p:cNvSpPr txBox="1"/>
          <p:nvPr/>
        </p:nvSpPr>
        <p:spPr>
          <a:xfrm>
            <a:off x="2214390" y="1"/>
            <a:ext cx="9977610" cy="1466259"/>
          </a:xfrm>
          <a:prstGeom prst="rect">
            <a:avLst/>
          </a:prstGeom>
          <a:solidFill>
            <a:schemeClr val="accent2"/>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Calibri"/>
              <a:buNone/>
            </a:pPr>
            <a:r>
              <a:rPr lang="en-GB" sz="4400" b="0" i="0" u="none" strike="noStrike" cap="none">
                <a:solidFill>
                  <a:schemeClr val="lt1"/>
                </a:solidFill>
                <a:latin typeface="Calibri"/>
                <a:ea typeface="Calibri"/>
                <a:cs typeface="Calibri"/>
                <a:sym typeface="Calibri"/>
              </a:rPr>
              <a:t>Click to edit Master title style</a:t>
            </a:r>
            <a:endParaRPr sz="4400" b="0" i="0" u="none" strike="noStrike" cap="none">
              <a:solidFill>
                <a:schemeClr val="lt1"/>
              </a:solidFill>
              <a:latin typeface="Calibri"/>
              <a:ea typeface="Calibri"/>
              <a:cs typeface="Calibri"/>
              <a:sym typeface="Calibri"/>
            </a:endParaRPr>
          </a:p>
        </p:txBody>
      </p:sp>
      <p:pic>
        <p:nvPicPr>
          <p:cNvPr id="31" name="Google Shape;31;p22" descr="A close up of a sign&#10;&#10;Description automatically generated"/>
          <p:cNvPicPr preferRelativeResize="0"/>
          <p:nvPr/>
        </p:nvPicPr>
        <p:blipFill rotWithShape="1">
          <a:blip r:embed="rId3">
            <a:alphaModFix/>
          </a:blip>
          <a:srcRect/>
          <a:stretch/>
        </p:blipFill>
        <p:spPr>
          <a:xfrm>
            <a:off x="0" y="0"/>
            <a:ext cx="2214390" cy="146626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title"/>
          </p:nvPr>
        </p:nvSpPr>
        <p:spPr>
          <a:xfrm>
            <a:off x="2214390" y="1"/>
            <a:ext cx="9977610" cy="1466259"/>
          </a:xfrm>
          <a:prstGeom prst="rect">
            <a:avLst/>
          </a:prstGeom>
          <a:solidFill>
            <a:schemeClr val="accent2"/>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6" name="Google Shape;36;p23" descr="A close up of a sign&#10;&#10;Description automatically generated"/>
          <p:cNvPicPr preferRelativeResize="0"/>
          <p:nvPr/>
        </p:nvPicPr>
        <p:blipFill rotWithShape="1">
          <a:blip r:embed="rId2">
            <a:alphaModFix/>
          </a:blip>
          <a:srcRect/>
          <a:stretch/>
        </p:blipFill>
        <p:spPr>
          <a:xfrm>
            <a:off x="0" y="0"/>
            <a:ext cx="2214390" cy="1466260"/>
          </a:xfrm>
          <a:prstGeom prst="rect">
            <a:avLst/>
          </a:prstGeom>
          <a:noFill/>
          <a:ln>
            <a:noFill/>
          </a:ln>
        </p:spPr>
      </p:pic>
      <p:pic>
        <p:nvPicPr>
          <p:cNvPr id="37" name="Google Shape;37;p23"/>
          <p:cNvPicPr preferRelativeResize="0"/>
          <p:nvPr/>
        </p:nvPicPr>
        <p:blipFill rotWithShape="1">
          <a:blip r:embed="rId3">
            <a:alphaModFix/>
          </a:blip>
          <a:srcRect/>
          <a:stretch/>
        </p:blipFill>
        <p:spPr>
          <a:xfrm>
            <a:off x="0" y="5448874"/>
            <a:ext cx="12192000" cy="140912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8"/>
        <p:cNvGrpSpPr/>
        <p:nvPr/>
      </p:nvGrpSpPr>
      <p:grpSpPr>
        <a:xfrm>
          <a:off x="0" y="0"/>
          <a:ext cx="0" cy="0"/>
          <a:chOff x="0" y="0"/>
          <a:chExt cx="0" cy="0"/>
        </a:xfrm>
      </p:grpSpPr>
      <p:sp>
        <p:nvSpPr>
          <p:cNvPr id="39" name="Google Shape;39;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6" name="Google Shape;46;p24"/>
          <p:cNvSpPr txBox="1">
            <a:spLocks noGrp="1"/>
          </p:cNvSpPr>
          <p:nvPr>
            <p:ph type="title"/>
          </p:nvPr>
        </p:nvSpPr>
        <p:spPr>
          <a:xfrm>
            <a:off x="2214390" y="1"/>
            <a:ext cx="9977610" cy="1466259"/>
          </a:xfrm>
          <a:prstGeom prst="rect">
            <a:avLst/>
          </a:prstGeom>
          <a:solidFill>
            <a:schemeClr val="accent2"/>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7" name="Google Shape;47;p24" descr="A close up of a sign&#10;&#10;Description automatically generated"/>
          <p:cNvPicPr preferRelativeResize="0"/>
          <p:nvPr/>
        </p:nvPicPr>
        <p:blipFill rotWithShape="1">
          <a:blip r:embed="rId2">
            <a:alphaModFix/>
          </a:blip>
          <a:srcRect/>
          <a:stretch/>
        </p:blipFill>
        <p:spPr>
          <a:xfrm>
            <a:off x="0" y="0"/>
            <a:ext cx="2214390" cy="1466260"/>
          </a:xfrm>
          <a:prstGeom prst="rect">
            <a:avLst/>
          </a:prstGeom>
          <a:noFill/>
          <a:ln>
            <a:noFill/>
          </a:ln>
        </p:spPr>
      </p:pic>
      <p:pic>
        <p:nvPicPr>
          <p:cNvPr id="48" name="Google Shape;48;p24"/>
          <p:cNvPicPr preferRelativeResize="0"/>
          <p:nvPr/>
        </p:nvPicPr>
        <p:blipFill rotWithShape="1">
          <a:blip r:embed="rId3">
            <a:alphaModFix/>
          </a:blip>
          <a:srcRect/>
          <a:stretch/>
        </p:blipFill>
        <p:spPr>
          <a:xfrm>
            <a:off x="0" y="5448874"/>
            <a:ext cx="12192000" cy="140912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9"/>
        <p:cNvGrpSpPr/>
        <p:nvPr/>
      </p:nvGrpSpPr>
      <p:grpSpPr>
        <a:xfrm>
          <a:off x="0" y="0"/>
          <a:ext cx="0" cy="0"/>
          <a:chOff x="0" y="0"/>
          <a:chExt cx="0" cy="0"/>
        </a:xfrm>
      </p:grpSpPr>
      <p:sp>
        <p:nvSpPr>
          <p:cNvPr id="50" name="Google Shape;50;p25"/>
          <p:cNvSpPr txBox="1"/>
          <p:nvPr/>
        </p:nvSpPr>
        <p:spPr>
          <a:xfrm>
            <a:off x="2214390" y="1"/>
            <a:ext cx="9977610" cy="1466259"/>
          </a:xfrm>
          <a:prstGeom prst="rect">
            <a:avLst/>
          </a:prstGeom>
          <a:solidFill>
            <a:schemeClr val="accent2"/>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Calibri"/>
              <a:buNone/>
            </a:pPr>
            <a:r>
              <a:rPr lang="en-GB" sz="4400" b="0" i="0" u="none" strike="noStrike" cap="none">
                <a:solidFill>
                  <a:schemeClr val="lt1"/>
                </a:solidFill>
                <a:latin typeface="Calibri"/>
                <a:ea typeface="Calibri"/>
                <a:cs typeface="Calibri"/>
                <a:sym typeface="Calibri"/>
              </a:rPr>
              <a:t>Click to edit Master title style</a:t>
            </a:r>
            <a:endParaRPr sz="4400" b="0" i="0" u="none" strike="noStrike" cap="none">
              <a:solidFill>
                <a:schemeClr val="lt1"/>
              </a:solidFill>
              <a:latin typeface="Calibri"/>
              <a:ea typeface="Calibri"/>
              <a:cs typeface="Calibri"/>
              <a:sym typeface="Calibri"/>
            </a:endParaRPr>
          </a:p>
        </p:txBody>
      </p:sp>
      <p:pic>
        <p:nvPicPr>
          <p:cNvPr id="51" name="Google Shape;51;p25" descr="A close up of a sign&#10;&#10;Description automatically generated"/>
          <p:cNvPicPr preferRelativeResize="0"/>
          <p:nvPr/>
        </p:nvPicPr>
        <p:blipFill rotWithShape="1">
          <a:blip r:embed="rId2">
            <a:alphaModFix/>
          </a:blip>
          <a:srcRect/>
          <a:stretch/>
        </p:blipFill>
        <p:spPr>
          <a:xfrm>
            <a:off x="0" y="0"/>
            <a:ext cx="2214390" cy="1466260"/>
          </a:xfrm>
          <a:prstGeom prst="rect">
            <a:avLst/>
          </a:prstGeom>
          <a:noFill/>
          <a:ln>
            <a:noFill/>
          </a:ln>
        </p:spPr>
      </p:pic>
      <p:pic>
        <p:nvPicPr>
          <p:cNvPr id="52" name="Google Shape;52;p25"/>
          <p:cNvPicPr preferRelativeResize="0"/>
          <p:nvPr/>
        </p:nvPicPr>
        <p:blipFill rotWithShape="1">
          <a:blip r:embed="rId3">
            <a:alphaModFix/>
          </a:blip>
          <a:srcRect/>
          <a:stretch/>
        </p:blipFill>
        <p:spPr>
          <a:xfrm>
            <a:off x="0" y="5448874"/>
            <a:ext cx="12192000" cy="14091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3"/>
        <p:cNvGrpSpPr/>
        <p:nvPr/>
      </p:nvGrpSpPr>
      <p:grpSpPr>
        <a:xfrm>
          <a:off x="0" y="0"/>
          <a:ext cx="0" cy="0"/>
          <a:chOff x="0" y="0"/>
          <a:chExt cx="0" cy="0"/>
        </a:xfrm>
      </p:grpSpPr>
      <p:sp>
        <p:nvSpPr>
          <p:cNvPr id="54" name="Google Shape;54;p26"/>
          <p:cNvSpPr txBox="1">
            <a:spLocks noGrp="1"/>
          </p:cNvSpPr>
          <p:nvPr>
            <p:ph type="title"/>
          </p:nvPr>
        </p:nvSpPr>
        <p:spPr>
          <a:xfrm>
            <a:off x="2214390" y="1"/>
            <a:ext cx="9977610" cy="1466259"/>
          </a:xfrm>
          <a:prstGeom prst="rect">
            <a:avLst/>
          </a:prstGeom>
          <a:solidFill>
            <a:schemeClr val="accent2"/>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5" name="Google Shape;55;p26" descr="A close up of a sign&#10;&#10;Description automatically generated"/>
          <p:cNvPicPr preferRelativeResize="0"/>
          <p:nvPr/>
        </p:nvPicPr>
        <p:blipFill rotWithShape="1">
          <a:blip r:embed="rId2">
            <a:alphaModFix/>
          </a:blip>
          <a:srcRect/>
          <a:stretch/>
        </p:blipFill>
        <p:spPr>
          <a:xfrm>
            <a:off x="0" y="0"/>
            <a:ext cx="2214390" cy="1466260"/>
          </a:xfrm>
          <a:prstGeom prst="rect">
            <a:avLst/>
          </a:prstGeom>
          <a:noFill/>
          <a:ln>
            <a:noFill/>
          </a:ln>
        </p:spPr>
      </p:pic>
      <p:pic>
        <p:nvPicPr>
          <p:cNvPr id="56" name="Google Shape;56;p26"/>
          <p:cNvPicPr preferRelativeResize="0"/>
          <p:nvPr/>
        </p:nvPicPr>
        <p:blipFill rotWithShape="1">
          <a:blip r:embed="rId3">
            <a:alphaModFix/>
          </a:blip>
          <a:srcRect/>
          <a:stretch/>
        </p:blipFill>
        <p:spPr>
          <a:xfrm>
            <a:off x="0" y="5448874"/>
            <a:ext cx="12192000" cy="14091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27"/>
          <p:cNvSpPr txBox="1">
            <a:spLocks noGrp="1"/>
          </p:cNvSpPr>
          <p:nvPr>
            <p:ph type="title"/>
          </p:nvPr>
        </p:nvSpPr>
        <p:spPr>
          <a:xfrm>
            <a:off x="839788" y="1637730"/>
            <a:ext cx="3932237" cy="121976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7"/>
          <p:cNvSpPr txBox="1">
            <a:spLocks noGrp="1"/>
          </p:cNvSpPr>
          <p:nvPr>
            <p:ph type="body" idx="1"/>
          </p:nvPr>
        </p:nvSpPr>
        <p:spPr>
          <a:xfrm>
            <a:off x="5180012" y="1637731"/>
            <a:ext cx="6172200" cy="3811143"/>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27"/>
          <p:cNvSpPr txBox="1">
            <a:spLocks noGrp="1"/>
          </p:cNvSpPr>
          <p:nvPr>
            <p:ph type="body" idx="2"/>
          </p:nvPr>
        </p:nvSpPr>
        <p:spPr>
          <a:xfrm>
            <a:off x="839788" y="2857501"/>
            <a:ext cx="3932237" cy="25913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27"/>
          <p:cNvSpPr txBox="1"/>
          <p:nvPr/>
        </p:nvSpPr>
        <p:spPr>
          <a:xfrm>
            <a:off x="2214390" y="1"/>
            <a:ext cx="9977610" cy="1466259"/>
          </a:xfrm>
          <a:prstGeom prst="rect">
            <a:avLst/>
          </a:prstGeom>
          <a:solidFill>
            <a:schemeClr val="accent2"/>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Calibri"/>
              <a:buNone/>
            </a:pPr>
            <a:r>
              <a:rPr lang="en-GB" sz="4400" b="0" i="0" u="none" strike="noStrike" cap="none">
                <a:solidFill>
                  <a:schemeClr val="lt1"/>
                </a:solidFill>
                <a:latin typeface="Calibri"/>
                <a:ea typeface="Calibri"/>
                <a:cs typeface="Calibri"/>
                <a:sym typeface="Calibri"/>
              </a:rPr>
              <a:t>Click to edit Master title style</a:t>
            </a:r>
            <a:endParaRPr sz="4400" b="0" i="0" u="none" strike="noStrike" cap="none">
              <a:solidFill>
                <a:schemeClr val="lt1"/>
              </a:solidFill>
              <a:latin typeface="Calibri"/>
              <a:ea typeface="Calibri"/>
              <a:cs typeface="Calibri"/>
              <a:sym typeface="Calibri"/>
            </a:endParaRPr>
          </a:p>
        </p:txBody>
      </p:sp>
      <p:pic>
        <p:nvPicPr>
          <p:cNvPr id="62" name="Google Shape;62;p27" descr="A close up of a sign&#10;&#10;Description automatically generated"/>
          <p:cNvPicPr preferRelativeResize="0"/>
          <p:nvPr/>
        </p:nvPicPr>
        <p:blipFill rotWithShape="1">
          <a:blip r:embed="rId2">
            <a:alphaModFix/>
          </a:blip>
          <a:srcRect/>
          <a:stretch/>
        </p:blipFill>
        <p:spPr>
          <a:xfrm>
            <a:off x="0" y="0"/>
            <a:ext cx="2214390" cy="1466260"/>
          </a:xfrm>
          <a:prstGeom prst="rect">
            <a:avLst/>
          </a:prstGeom>
          <a:noFill/>
          <a:ln>
            <a:noFill/>
          </a:ln>
        </p:spPr>
      </p:pic>
      <p:pic>
        <p:nvPicPr>
          <p:cNvPr id="63" name="Google Shape;63;p27"/>
          <p:cNvPicPr preferRelativeResize="0"/>
          <p:nvPr/>
        </p:nvPicPr>
        <p:blipFill rotWithShape="1">
          <a:blip r:embed="rId3">
            <a:alphaModFix/>
          </a:blip>
          <a:srcRect/>
          <a:stretch/>
        </p:blipFill>
        <p:spPr>
          <a:xfrm>
            <a:off x="0" y="5448874"/>
            <a:ext cx="12192000" cy="14091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1B0E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1B0E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1B0E2"/>
                </a:solidFill>
                <a:latin typeface="Calibri"/>
                <a:ea typeface="Calibri"/>
                <a:cs typeface="Calibri"/>
                <a:sym typeface="Calibri"/>
              </a:defRPr>
            </a:lvl1pPr>
            <a:lvl2pPr marL="0" marR="0" lvl="1" indent="0" algn="r" rtl="0">
              <a:spcBef>
                <a:spcPts val="0"/>
              </a:spcBef>
              <a:buNone/>
              <a:defRPr sz="1200" b="0" i="0" u="none" strike="noStrike" cap="none">
                <a:solidFill>
                  <a:srgbClr val="91B0E2"/>
                </a:solidFill>
                <a:latin typeface="Calibri"/>
                <a:ea typeface="Calibri"/>
                <a:cs typeface="Calibri"/>
                <a:sym typeface="Calibri"/>
              </a:defRPr>
            </a:lvl2pPr>
            <a:lvl3pPr marL="0" marR="0" lvl="2" indent="0" algn="r" rtl="0">
              <a:spcBef>
                <a:spcPts val="0"/>
              </a:spcBef>
              <a:buNone/>
              <a:defRPr sz="1200" b="0" i="0" u="none" strike="noStrike" cap="none">
                <a:solidFill>
                  <a:srgbClr val="91B0E2"/>
                </a:solidFill>
                <a:latin typeface="Calibri"/>
                <a:ea typeface="Calibri"/>
                <a:cs typeface="Calibri"/>
                <a:sym typeface="Calibri"/>
              </a:defRPr>
            </a:lvl3pPr>
            <a:lvl4pPr marL="0" marR="0" lvl="3" indent="0" algn="r" rtl="0">
              <a:spcBef>
                <a:spcPts val="0"/>
              </a:spcBef>
              <a:buNone/>
              <a:defRPr sz="1200" b="0" i="0" u="none" strike="noStrike" cap="none">
                <a:solidFill>
                  <a:srgbClr val="91B0E2"/>
                </a:solidFill>
                <a:latin typeface="Calibri"/>
                <a:ea typeface="Calibri"/>
                <a:cs typeface="Calibri"/>
                <a:sym typeface="Calibri"/>
              </a:defRPr>
            </a:lvl4pPr>
            <a:lvl5pPr marL="0" marR="0" lvl="4" indent="0" algn="r" rtl="0">
              <a:spcBef>
                <a:spcPts val="0"/>
              </a:spcBef>
              <a:buNone/>
              <a:defRPr sz="1200" b="0" i="0" u="none" strike="noStrike" cap="none">
                <a:solidFill>
                  <a:srgbClr val="91B0E2"/>
                </a:solidFill>
                <a:latin typeface="Calibri"/>
                <a:ea typeface="Calibri"/>
                <a:cs typeface="Calibri"/>
                <a:sym typeface="Calibri"/>
              </a:defRPr>
            </a:lvl5pPr>
            <a:lvl6pPr marL="0" marR="0" lvl="5" indent="0" algn="r" rtl="0">
              <a:spcBef>
                <a:spcPts val="0"/>
              </a:spcBef>
              <a:buNone/>
              <a:defRPr sz="1200" b="0" i="0" u="none" strike="noStrike" cap="none">
                <a:solidFill>
                  <a:srgbClr val="91B0E2"/>
                </a:solidFill>
                <a:latin typeface="Calibri"/>
                <a:ea typeface="Calibri"/>
                <a:cs typeface="Calibri"/>
                <a:sym typeface="Calibri"/>
              </a:defRPr>
            </a:lvl6pPr>
            <a:lvl7pPr marL="0" marR="0" lvl="6" indent="0" algn="r" rtl="0">
              <a:spcBef>
                <a:spcPts val="0"/>
              </a:spcBef>
              <a:buNone/>
              <a:defRPr sz="1200" b="0" i="0" u="none" strike="noStrike" cap="none">
                <a:solidFill>
                  <a:srgbClr val="91B0E2"/>
                </a:solidFill>
                <a:latin typeface="Calibri"/>
                <a:ea typeface="Calibri"/>
                <a:cs typeface="Calibri"/>
                <a:sym typeface="Calibri"/>
              </a:defRPr>
            </a:lvl7pPr>
            <a:lvl8pPr marL="0" marR="0" lvl="7" indent="0" algn="r" rtl="0">
              <a:spcBef>
                <a:spcPts val="0"/>
              </a:spcBef>
              <a:buNone/>
              <a:defRPr sz="1200" b="0" i="0" u="none" strike="noStrike" cap="none">
                <a:solidFill>
                  <a:srgbClr val="91B0E2"/>
                </a:solidFill>
                <a:latin typeface="Calibri"/>
                <a:ea typeface="Calibri"/>
                <a:cs typeface="Calibri"/>
                <a:sym typeface="Calibri"/>
              </a:defRPr>
            </a:lvl8pPr>
            <a:lvl9pPr marL="0" marR="0" lvl="8" indent="0" algn="r" rtl="0">
              <a:spcBef>
                <a:spcPts val="0"/>
              </a:spcBef>
              <a:buNone/>
              <a:defRPr sz="1200" b="0" i="0" u="none" strike="noStrike" cap="none">
                <a:solidFill>
                  <a:srgbClr val="91B0E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35011gsn.co.uk/membership.html" TargetMode="External"/><Relationship Id="rId2" Type="http://schemas.openxmlformats.org/officeDocument/2006/relationships/hyperlink" Target="http://www.35011gsn.co.uk/" TargetMode="External"/><Relationship Id="rId1" Type="http://schemas.openxmlformats.org/officeDocument/2006/relationships/slideLayout" Target="../slideLayouts/slideLayout2.xml"/><Relationship Id="rId6" Type="http://schemas.openxmlformats.org/officeDocument/2006/relationships/hyperlink" Target="https://35011gsn.co.uk/shares.html" TargetMode="External"/><Relationship Id="rId5" Type="http://schemas.openxmlformats.org/officeDocument/2006/relationships/hyperlink" Target="https://35011gsn.co.uk/supporting-us/component-sponsorship.html" TargetMode="External"/><Relationship Id="rId4" Type="http://schemas.openxmlformats.org/officeDocument/2006/relationships/hyperlink" Target="https://35011gsn.co.uk/about-us-1/working-weekends.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
          <p:cNvSpPr txBox="1">
            <a:spLocks noGrp="1"/>
          </p:cNvSpPr>
          <p:nvPr>
            <p:ph type="ctrTitle"/>
          </p:nvPr>
        </p:nvSpPr>
        <p:spPr>
          <a:xfrm>
            <a:off x="1524000" y="1466260"/>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GB"/>
              <a:t>Improving Performance &amp; Efficiency of 35011 </a:t>
            </a:r>
            <a:r>
              <a:rPr lang="en-GB" i="1"/>
              <a:t>General Steam Navigation</a:t>
            </a:r>
            <a:endParaRPr/>
          </a:p>
        </p:txBody>
      </p:sp>
      <p:sp>
        <p:nvSpPr>
          <p:cNvPr id="69" name="Google Shape;69;p1"/>
          <p:cNvSpPr txBox="1">
            <a:spLocks noGrp="1"/>
          </p:cNvSpPr>
          <p:nvPr>
            <p:ph type="subTitle" idx="1"/>
          </p:nvPr>
        </p:nvSpPr>
        <p:spPr>
          <a:xfrm>
            <a:off x="1524000" y="3853859"/>
            <a:ext cx="9144000" cy="1623113"/>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ct val="100000"/>
              <a:buNone/>
            </a:pPr>
            <a:r>
              <a:rPr lang="en-GB" dirty="0"/>
              <a:t>Dr Steve Rapley</a:t>
            </a:r>
            <a:endParaRPr dirty="0"/>
          </a:p>
          <a:p>
            <a:pPr marL="0" lvl="0" indent="0" algn="ctr" rtl="0">
              <a:lnSpc>
                <a:spcPct val="90000"/>
              </a:lnSpc>
              <a:spcBef>
                <a:spcPts val="1000"/>
              </a:spcBef>
              <a:spcAft>
                <a:spcPts val="0"/>
              </a:spcAft>
              <a:buClr>
                <a:schemeClr val="dk1"/>
              </a:buClr>
              <a:buSzPct val="100000"/>
              <a:buNone/>
            </a:pPr>
            <a:r>
              <a:rPr lang="en-GB" dirty="0"/>
              <a:t>Chief Mechanical Engineer</a:t>
            </a:r>
            <a:endParaRPr dirty="0"/>
          </a:p>
          <a:p>
            <a:pPr marL="0" lvl="0" indent="0" algn="ctr" rtl="0">
              <a:lnSpc>
                <a:spcPct val="90000"/>
              </a:lnSpc>
              <a:spcBef>
                <a:spcPts val="1000"/>
              </a:spcBef>
              <a:spcAft>
                <a:spcPts val="0"/>
              </a:spcAft>
              <a:buClr>
                <a:schemeClr val="dk1"/>
              </a:buClr>
              <a:buSzPct val="100000"/>
              <a:buNone/>
            </a:pPr>
            <a:r>
              <a:rPr lang="en-GB" dirty="0"/>
              <a:t>35011 General Steam Navigation Locomotive Restoration Society</a:t>
            </a:r>
          </a:p>
          <a:p>
            <a:pPr marL="0" lvl="0" indent="0" algn="ctr" rtl="0">
              <a:lnSpc>
                <a:spcPct val="90000"/>
              </a:lnSpc>
              <a:spcBef>
                <a:spcPts val="1000"/>
              </a:spcBef>
              <a:spcAft>
                <a:spcPts val="0"/>
              </a:spcAft>
              <a:buClr>
                <a:schemeClr val="dk1"/>
              </a:buClr>
              <a:buSzPct val="100000"/>
              <a:buNone/>
            </a:pPr>
            <a:r>
              <a:rPr lang="en-GB" dirty="0"/>
              <a:t>16</a:t>
            </a:r>
            <a:r>
              <a:rPr lang="en-GB" baseline="30000" dirty="0"/>
              <a:t>th</a:t>
            </a:r>
            <a:r>
              <a:rPr lang="en-GB" dirty="0"/>
              <a:t> October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505c009e25_0_19"/>
          <p:cNvSpPr txBox="1">
            <a:spLocks noGrp="1"/>
          </p:cNvSpPr>
          <p:nvPr>
            <p:ph type="title"/>
          </p:nvPr>
        </p:nvSpPr>
        <p:spPr>
          <a:xfrm>
            <a:off x="2214390" y="1"/>
            <a:ext cx="9977700" cy="146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a:t>Crank axle failure</a:t>
            </a:r>
            <a:endParaRPr/>
          </a:p>
        </p:txBody>
      </p:sp>
      <p:sp>
        <p:nvSpPr>
          <p:cNvPr id="112" name="Google Shape;112;g1505c009e25_0_19"/>
          <p:cNvSpPr txBox="1">
            <a:spLocks noGrp="1"/>
          </p:cNvSpPr>
          <p:nvPr>
            <p:ph type="body" idx="1"/>
          </p:nvPr>
        </p:nvSpPr>
        <p:spPr>
          <a:xfrm>
            <a:off x="2695125" y="1466400"/>
            <a:ext cx="9496800" cy="3982500"/>
          </a:xfrm>
          <a:prstGeom prst="rect">
            <a:avLst/>
          </a:prstGeom>
        </p:spPr>
        <p:txBody>
          <a:bodyPr spcFirstLastPara="1" wrap="square" lIns="91425" tIns="45700" rIns="91425" bIns="45700" anchor="t" anchorCtr="0">
            <a:normAutofit fontScale="85000" lnSpcReduction="20000"/>
          </a:bodyPr>
          <a:lstStyle/>
          <a:p>
            <a:pPr marL="457200" lvl="0" indent="-325755" algn="l" rtl="0">
              <a:spcBef>
                <a:spcPts val="1000"/>
              </a:spcBef>
              <a:spcAft>
                <a:spcPts val="0"/>
              </a:spcAft>
              <a:buSzPct val="64285"/>
              <a:buChar char="•"/>
            </a:pPr>
            <a:r>
              <a:rPr lang="en-GB"/>
              <a:t>Crank axle on 35020 </a:t>
            </a:r>
            <a:r>
              <a:rPr lang="en-GB" i="1"/>
              <a:t>Bibby Line </a:t>
            </a:r>
            <a:r>
              <a:rPr lang="en-GB"/>
              <a:t>fractured at ~80MPH as the locomotive passed through Crewkerne station</a:t>
            </a:r>
            <a:endParaRPr/>
          </a:p>
          <a:p>
            <a:pPr marL="914400" lvl="1" indent="-325755" algn="l" rtl="0">
              <a:spcBef>
                <a:spcPts val="0"/>
              </a:spcBef>
              <a:spcAft>
                <a:spcPts val="0"/>
              </a:spcAft>
              <a:buSzPct val="75000"/>
              <a:buChar char="•"/>
            </a:pPr>
            <a:r>
              <a:rPr lang="en-GB"/>
              <a:t>No derailment, no reported injuries, no fatalities</a:t>
            </a:r>
            <a:endParaRPr/>
          </a:p>
          <a:p>
            <a:pPr marL="457200" lvl="0" indent="-325755" algn="l" rtl="0">
              <a:spcBef>
                <a:spcPts val="0"/>
              </a:spcBef>
              <a:spcAft>
                <a:spcPts val="0"/>
              </a:spcAft>
              <a:buSzPct val="64285"/>
              <a:buChar char="•"/>
            </a:pPr>
            <a:r>
              <a:rPr lang="en-GB" dirty="0"/>
              <a:t>Entire </a:t>
            </a:r>
            <a:r>
              <a:rPr lang="en-GB" i="1" dirty="0"/>
              <a:t>Merchant Navy</a:t>
            </a:r>
            <a:r>
              <a:rPr lang="en-GB" dirty="0"/>
              <a:t> </a:t>
            </a:r>
            <a:r>
              <a:rPr lang="en-GB"/>
              <a:t>Class swiftly withdrawn for investigation</a:t>
            </a:r>
            <a:endParaRPr/>
          </a:p>
          <a:p>
            <a:pPr marL="914400" lvl="1" indent="-325755" algn="l" rtl="0">
              <a:spcBef>
                <a:spcPts val="0"/>
              </a:spcBef>
              <a:spcAft>
                <a:spcPts val="0"/>
              </a:spcAft>
              <a:buSzPct val="75000"/>
              <a:buChar char="•"/>
            </a:pPr>
            <a:r>
              <a:rPr lang="en-GB"/>
              <a:t>Subsequent investigations showed failure was likely to occur on 20 out of 30 class members soon</a:t>
            </a:r>
            <a:endParaRPr/>
          </a:p>
          <a:p>
            <a:pPr marL="914400" lvl="1" indent="-325755" algn="l" rtl="0">
              <a:spcBef>
                <a:spcPts val="0"/>
              </a:spcBef>
              <a:spcAft>
                <a:spcPts val="0"/>
              </a:spcAft>
              <a:buSzPct val="75000"/>
              <a:buChar char="•"/>
            </a:pPr>
            <a:r>
              <a:rPr lang="en-GB"/>
              <a:t>Light </a:t>
            </a:r>
            <a:r>
              <a:rPr lang="en-GB" dirty="0" err="1"/>
              <a:t>Pacifics</a:t>
            </a:r>
            <a:r>
              <a:rPr lang="en-GB"/>
              <a:t> showed no issues</a:t>
            </a:r>
            <a:endParaRPr/>
          </a:p>
          <a:p>
            <a:pPr marL="457200" lvl="0" indent="-325755" algn="l" rtl="0">
              <a:spcBef>
                <a:spcPts val="0"/>
              </a:spcBef>
              <a:spcAft>
                <a:spcPts val="0"/>
              </a:spcAft>
              <a:buSzPct val="64285"/>
              <a:buChar char="•"/>
            </a:pPr>
            <a:r>
              <a:rPr lang="en-GB"/>
              <a:t>Failure due to high stress on axle at speed due to unbalanced design</a:t>
            </a:r>
            <a:endParaRPr/>
          </a:p>
          <a:p>
            <a:pPr marL="457200" lvl="0" indent="-325755" algn="l" rtl="0">
              <a:spcBef>
                <a:spcPts val="0"/>
              </a:spcBef>
              <a:spcAft>
                <a:spcPts val="0"/>
              </a:spcAft>
              <a:buSzPct val="64285"/>
              <a:buChar char="•"/>
            </a:pPr>
            <a:r>
              <a:rPr lang="en-GB"/>
              <a:t>Axle initially redesigned to a larger diameter, unbalanced design, with onerous inspection regime, to return class to service</a:t>
            </a:r>
            <a:endParaRPr/>
          </a:p>
          <a:p>
            <a:pPr marL="457200" lvl="0" indent="-325755" algn="l" rtl="0">
              <a:spcBef>
                <a:spcPts val="0"/>
              </a:spcBef>
              <a:spcAft>
                <a:spcPts val="0"/>
              </a:spcAft>
              <a:buSzPct val="64285"/>
              <a:buChar char="•"/>
            </a:pPr>
            <a:r>
              <a:rPr lang="en-GB"/>
              <a:t>Latter balanced arrangement designed, first 6 balanced axles were fitted to original Merchant Navy locomotives</a:t>
            </a:r>
            <a:r>
              <a:rPr lang="en-GB" dirty="0"/>
              <a:t>, including 35011</a:t>
            </a:r>
            <a:endParaRPr/>
          </a:p>
          <a:p>
            <a:pPr marL="914400" lvl="1" indent="-325755" algn="l" rtl="0">
              <a:spcBef>
                <a:spcPts val="0"/>
              </a:spcBef>
              <a:spcAft>
                <a:spcPts val="0"/>
              </a:spcAft>
              <a:buSzPct val="75000"/>
              <a:buChar char="•"/>
            </a:pPr>
            <a:r>
              <a:rPr lang="en-GB"/>
              <a:t>All rebuilt </a:t>
            </a:r>
            <a:r>
              <a:rPr lang="en-GB" dirty="0" err="1"/>
              <a:t>Bulleid</a:t>
            </a:r>
            <a:r>
              <a:rPr lang="en-GB"/>
              <a:t> </a:t>
            </a:r>
            <a:r>
              <a:rPr lang="en-GB" dirty="0" err="1"/>
              <a:t>pacifics</a:t>
            </a:r>
            <a:r>
              <a:rPr lang="en-GB"/>
              <a:t> received design on rebuilding.</a:t>
            </a:r>
            <a:endParaRPr/>
          </a:p>
          <a:p>
            <a:pPr marL="914400" lvl="1" indent="-325755" algn="l" rtl="0">
              <a:spcBef>
                <a:spcPts val="0"/>
              </a:spcBef>
              <a:spcAft>
                <a:spcPts val="0"/>
              </a:spcAft>
              <a:buSzPct val="75000"/>
              <a:buChar char="•"/>
            </a:pPr>
            <a:r>
              <a:rPr lang="en-GB"/>
              <a:t>No original Light </a:t>
            </a:r>
            <a:r>
              <a:rPr lang="en-GB" dirty="0" err="1"/>
              <a:t>Pacifics</a:t>
            </a:r>
            <a:r>
              <a:rPr lang="en-GB"/>
              <a:t> ever fitted with design</a:t>
            </a:r>
            <a:endParaRPr/>
          </a:p>
        </p:txBody>
      </p:sp>
      <p:pic>
        <p:nvPicPr>
          <p:cNvPr id="113" name="Google Shape;113;g1505c009e25_0_19"/>
          <p:cNvPicPr preferRelativeResize="0"/>
          <p:nvPr/>
        </p:nvPicPr>
        <p:blipFill rotWithShape="1">
          <a:blip r:embed="rId3">
            <a:alphaModFix/>
          </a:blip>
          <a:srcRect t="14719"/>
          <a:stretch/>
        </p:blipFill>
        <p:spPr>
          <a:xfrm>
            <a:off x="0" y="1466400"/>
            <a:ext cx="2695125" cy="4066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txBox="1">
            <a:spLocks noGrp="1"/>
          </p:cNvSpPr>
          <p:nvPr>
            <p:ph type="title"/>
          </p:nvPr>
        </p:nvSpPr>
        <p:spPr>
          <a:xfrm>
            <a:off x="2214390" y="1"/>
            <a:ext cx="9977610" cy="1466259"/>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t>Crank axle Finite Element Analysis (Original Design)</a:t>
            </a:r>
            <a:endParaRPr/>
          </a:p>
        </p:txBody>
      </p:sp>
      <p:sp>
        <p:nvSpPr>
          <p:cNvPr id="119" name="Google Shape;119;p8"/>
          <p:cNvSpPr txBox="1">
            <a:spLocks noGrp="1"/>
          </p:cNvSpPr>
          <p:nvPr>
            <p:ph type="body" idx="1"/>
          </p:nvPr>
        </p:nvSpPr>
        <p:spPr>
          <a:xfrm>
            <a:off x="3863000" y="3683125"/>
            <a:ext cx="8328900" cy="1685100"/>
          </a:xfrm>
          <a:prstGeom prst="rect">
            <a:avLst/>
          </a:prstGeom>
          <a:noFill/>
          <a:ln>
            <a:noFill/>
          </a:ln>
        </p:spPr>
        <p:txBody>
          <a:bodyPr spcFirstLastPara="1" wrap="square" lIns="91425" tIns="45700" rIns="91425" bIns="45700" anchor="t" anchorCtr="0">
            <a:normAutofit fontScale="62500" lnSpcReduction="20000"/>
          </a:bodyPr>
          <a:lstStyle/>
          <a:p>
            <a:pPr marL="457200" lvl="0" indent="-300037" algn="l" rtl="0">
              <a:lnSpc>
                <a:spcPct val="90000"/>
              </a:lnSpc>
              <a:spcBef>
                <a:spcPts val="0"/>
              </a:spcBef>
              <a:spcAft>
                <a:spcPts val="0"/>
              </a:spcAft>
              <a:buSzPct val="64285"/>
              <a:buChar char="•"/>
            </a:pPr>
            <a:r>
              <a:rPr lang="en-GB"/>
              <a:t>Stress concentrations predictions on the original axle design</a:t>
            </a:r>
            <a:endParaRPr/>
          </a:p>
          <a:p>
            <a:pPr marL="457200" lvl="0" indent="-300037" algn="l" rtl="0">
              <a:lnSpc>
                <a:spcPct val="90000"/>
              </a:lnSpc>
              <a:spcBef>
                <a:spcPts val="0"/>
              </a:spcBef>
              <a:spcAft>
                <a:spcPts val="0"/>
              </a:spcAft>
              <a:buSzPct val="64285"/>
              <a:buChar char="•"/>
            </a:pPr>
            <a:r>
              <a:rPr lang="en-GB"/>
              <a:t>localised large stress concentration on the top edge of the boundary between the crank web and the axle piece. </a:t>
            </a:r>
            <a:endParaRPr/>
          </a:p>
          <a:p>
            <a:pPr marL="457200" lvl="0" indent="-300037" algn="l" rtl="0">
              <a:lnSpc>
                <a:spcPct val="90000"/>
              </a:lnSpc>
              <a:spcBef>
                <a:spcPts val="0"/>
              </a:spcBef>
              <a:spcAft>
                <a:spcPts val="0"/>
              </a:spcAft>
              <a:buSzPct val="64285"/>
              <a:buChar char="•"/>
            </a:pPr>
            <a:r>
              <a:rPr lang="en-GB"/>
              <a:t>High stress on the surrounding areas of both the axle piece and the crank web. </a:t>
            </a:r>
            <a:endParaRPr/>
          </a:p>
          <a:p>
            <a:pPr marL="457200" lvl="0" indent="-300037" algn="l" rtl="0">
              <a:lnSpc>
                <a:spcPct val="90000"/>
              </a:lnSpc>
              <a:spcBef>
                <a:spcPts val="0"/>
              </a:spcBef>
              <a:spcAft>
                <a:spcPts val="0"/>
              </a:spcAft>
              <a:buSzPct val="64285"/>
              <a:buChar char="•"/>
            </a:pPr>
            <a:r>
              <a:rPr lang="en-GB"/>
              <a:t>Stress patterns non-uniform, spreading from the epicentre of the stress on the top of the axle piece, in line with the orientation of the crank web.</a:t>
            </a:r>
            <a:endParaRPr/>
          </a:p>
          <a:p>
            <a:pPr marL="457200" lvl="0" indent="-300037" algn="l" rtl="0">
              <a:lnSpc>
                <a:spcPct val="90000"/>
              </a:lnSpc>
              <a:spcBef>
                <a:spcPts val="0"/>
              </a:spcBef>
              <a:spcAft>
                <a:spcPts val="0"/>
              </a:spcAft>
              <a:buSzPct val="64285"/>
              <a:buChar char="•"/>
            </a:pPr>
            <a:r>
              <a:rPr lang="en-GB"/>
              <a:t>Safety factor predictions indicate low safety factor at this location</a:t>
            </a:r>
            <a:endParaRPr/>
          </a:p>
          <a:p>
            <a:pPr marL="457200" lvl="0" indent="-300037" algn="l" rtl="0">
              <a:lnSpc>
                <a:spcPct val="90000"/>
              </a:lnSpc>
              <a:spcBef>
                <a:spcPts val="0"/>
              </a:spcBef>
              <a:spcAft>
                <a:spcPts val="0"/>
              </a:spcAft>
              <a:buSzPct val="64285"/>
              <a:buChar char="•"/>
            </a:pPr>
            <a:r>
              <a:rPr lang="en-GB"/>
              <a:t>Very close match with where the failure on 35020 </a:t>
            </a:r>
            <a:r>
              <a:rPr lang="en-GB" dirty="0" err="1"/>
              <a:t>occured</a:t>
            </a:r>
            <a:endParaRPr/>
          </a:p>
        </p:txBody>
      </p:sp>
      <p:pic>
        <p:nvPicPr>
          <p:cNvPr id="120" name="Google Shape;120;p8"/>
          <p:cNvPicPr preferRelativeResize="0"/>
          <p:nvPr/>
        </p:nvPicPr>
        <p:blipFill rotWithShape="1">
          <a:blip r:embed="rId3">
            <a:alphaModFix/>
          </a:blip>
          <a:srcRect l="28545" r="29050"/>
          <a:stretch/>
        </p:blipFill>
        <p:spPr>
          <a:xfrm>
            <a:off x="102700" y="1476375"/>
            <a:ext cx="3760300" cy="3448050"/>
          </a:xfrm>
          <a:prstGeom prst="rect">
            <a:avLst/>
          </a:prstGeom>
          <a:noFill/>
          <a:ln>
            <a:noFill/>
          </a:ln>
        </p:spPr>
      </p:pic>
      <p:pic>
        <p:nvPicPr>
          <p:cNvPr id="121" name="Google Shape;121;p8"/>
          <p:cNvPicPr preferRelativeResize="0"/>
          <p:nvPr/>
        </p:nvPicPr>
        <p:blipFill>
          <a:blip r:embed="rId4">
            <a:alphaModFix/>
          </a:blip>
          <a:stretch>
            <a:fillRect/>
          </a:stretch>
        </p:blipFill>
        <p:spPr>
          <a:xfrm>
            <a:off x="3863000" y="1476385"/>
            <a:ext cx="5675350" cy="22067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505c009e25_0_9"/>
          <p:cNvSpPr txBox="1">
            <a:spLocks noGrp="1"/>
          </p:cNvSpPr>
          <p:nvPr>
            <p:ph type="title"/>
          </p:nvPr>
        </p:nvSpPr>
        <p:spPr>
          <a:xfrm>
            <a:off x="2214390" y="1"/>
            <a:ext cx="9977700" cy="1466400"/>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t>Crank axle Finite Element Analysis (Balanced design)</a:t>
            </a:r>
            <a:endParaRPr/>
          </a:p>
        </p:txBody>
      </p:sp>
      <p:pic>
        <p:nvPicPr>
          <p:cNvPr id="127" name="Google Shape;127;g1505c009e25_0_9"/>
          <p:cNvPicPr preferRelativeResize="0"/>
          <p:nvPr/>
        </p:nvPicPr>
        <p:blipFill rotWithShape="1">
          <a:blip r:embed="rId3">
            <a:alphaModFix/>
          </a:blip>
          <a:srcRect l="29289" r="28305"/>
          <a:stretch/>
        </p:blipFill>
        <p:spPr>
          <a:xfrm>
            <a:off x="0" y="1466400"/>
            <a:ext cx="4362375" cy="4000125"/>
          </a:xfrm>
          <a:prstGeom prst="rect">
            <a:avLst/>
          </a:prstGeom>
          <a:noFill/>
          <a:ln>
            <a:noFill/>
          </a:ln>
        </p:spPr>
      </p:pic>
      <p:pic>
        <p:nvPicPr>
          <p:cNvPr id="128" name="Google Shape;128;g1505c009e25_0_9"/>
          <p:cNvPicPr preferRelativeResize="0"/>
          <p:nvPr/>
        </p:nvPicPr>
        <p:blipFill>
          <a:blip r:embed="rId4">
            <a:alphaModFix/>
          </a:blip>
          <a:stretch>
            <a:fillRect/>
          </a:stretch>
        </p:blipFill>
        <p:spPr>
          <a:xfrm>
            <a:off x="4339125" y="1466400"/>
            <a:ext cx="5728250" cy="2227300"/>
          </a:xfrm>
          <a:prstGeom prst="rect">
            <a:avLst/>
          </a:prstGeom>
          <a:noFill/>
          <a:ln>
            <a:noFill/>
          </a:ln>
        </p:spPr>
      </p:pic>
      <p:sp>
        <p:nvSpPr>
          <p:cNvPr id="129" name="Google Shape;129;g1505c009e25_0_9"/>
          <p:cNvSpPr txBox="1">
            <a:spLocks noGrp="1"/>
          </p:cNvSpPr>
          <p:nvPr>
            <p:ph type="body" idx="1"/>
          </p:nvPr>
        </p:nvSpPr>
        <p:spPr>
          <a:xfrm>
            <a:off x="4362375" y="3683125"/>
            <a:ext cx="7829400" cy="1685100"/>
          </a:xfrm>
          <a:prstGeom prst="rect">
            <a:avLst/>
          </a:prstGeom>
          <a:noFill/>
          <a:ln>
            <a:noFill/>
          </a:ln>
        </p:spPr>
        <p:txBody>
          <a:bodyPr spcFirstLastPara="1" wrap="square" lIns="91425" tIns="45700" rIns="91425" bIns="45700" anchor="t" anchorCtr="0">
            <a:normAutofit/>
          </a:bodyPr>
          <a:lstStyle/>
          <a:p>
            <a:pPr marL="457200" lvl="0" indent="-300037" algn="l" rtl="0">
              <a:lnSpc>
                <a:spcPct val="90000"/>
              </a:lnSpc>
              <a:spcBef>
                <a:spcPts val="0"/>
              </a:spcBef>
              <a:spcAft>
                <a:spcPts val="0"/>
              </a:spcAft>
              <a:buSzPct val="64285"/>
              <a:buChar char="•"/>
            </a:pPr>
            <a:r>
              <a:rPr lang="en-GB" sz="1600" dirty="0"/>
              <a:t>Stress concentrations predictions on the balanced axle design</a:t>
            </a:r>
          </a:p>
          <a:p>
            <a:pPr marL="457200" lvl="0" indent="-300037" algn="l" rtl="0">
              <a:lnSpc>
                <a:spcPct val="90000"/>
              </a:lnSpc>
              <a:spcBef>
                <a:spcPts val="0"/>
              </a:spcBef>
              <a:spcAft>
                <a:spcPts val="0"/>
              </a:spcAft>
              <a:buSzPct val="64285"/>
              <a:buChar char="•"/>
            </a:pPr>
            <a:r>
              <a:rPr lang="en-GB" sz="1600" dirty="0"/>
              <a:t>Maximum stress is now found on central crank pin, rather than the axle piece.</a:t>
            </a:r>
          </a:p>
          <a:p>
            <a:pPr marL="457200" lvl="0" indent="-300037" algn="l" rtl="0">
              <a:lnSpc>
                <a:spcPct val="90000"/>
              </a:lnSpc>
              <a:spcBef>
                <a:spcPts val="0"/>
              </a:spcBef>
              <a:spcAft>
                <a:spcPts val="0"/>
              </a:spcAft>
              <a:buSzPct val="64285"/>
              <a:buChar char="•"/>
            </a:pPr>
            <a:r>
              <a:rPr lang="en-GB" sz="1600" dirty="0"/>
              <a:t>The area of peak stress from the original design now only feels a stress of 23.5% of the stress felt there in the original design. </a:t>
            </a:r>
          </a:p>
          <a:p>
            <a:pPr marL="457200" lvl="0" indent="-300037" algn="l" rtl="0">
              <a:lnSpc>
                <a:spcPct val="90000"/>
              </a:lnSpc>
              <a:spcBef>
                <a:spcPts val="0"/>
              </a:spcBef>
              <a:spcAft>
                <a:spcPts val="0"/>
              </a:spcAft>
              <a:buSzPct val="64285"/>
              <a:buChar char="•"/>
            </a:pPr>
            <a:r>
              <a:rPr lang="en-GB" sz="1600" dirty="0"/>
              <a:t>stress redistributed more evenly, resulting in consistent contours of stress around the circumference of the axle piece.</a:t>
            </a:r>
          </a:p>
          <a:p>
            <a:pPr marL="457200" lvl="0" indent="-300037" algn="l" rtl="0">
              <a:lnSpc>
                <a:spcPct val="90000"/>
              </a:lnSpc>
              <a:spcBef>
                <a:spcPts val="0"/>
              </a:spcBef>
              <a:spcAft>
                <a:spcPts val="0"/>
              </a:spcAft>
              <a:buSzPct val="64285"/>
              <a:buChar char="•"/>
            </a:pPr>
            <a:r>
              <a:rPr lang="en-GB" sz="1600" dirty="0"/>
              <a:t>Infinite life predicted with both 1956 material (modern equivalent 945m38) A4T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9"/>
          <p:cNvSpPr txBox="1">
            <a:spLocks noGrp="1"/>
          </p:cNvSpPr>
          <p:nvPr>
            <p:ph type="title"/>
          </p:nvPr>
        </p:nvSpPr>
        <p:spPr>
          <a:xfrm>
            <a:off x="2214390" y="1"/>
            <a:ext cx="9977610" cy="1466259"/>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dirty="0"/>
              <a:t>Drifting exhaust: External aerodynamics CFD</a:t>
            </a:r>
            <a:endParaRPr dirty="0"/>
          </a:p>
        </p:txBody>
      </p:sp>
      <p:sp>
        <p:nvSpPr>
          <p:cNvPr id="135" name="Google Shape;135;p9"/>
          <p:cNvSpPr txBox="1">
            <a:spLocks noGrp="1"/>
          </p:cNvSpPr>
          <p:nvPr>
            <p:ph type="body" idx="1"/>
          </p:nvPr>
        </p:nvSpPr>
        <p:spPr>
          <a:xfrm>
            <a:off x="5486400" y="1466260"/>
            <a:ext cx="6513922" cy="3797495"/>
          </a:xfrm>
          <a:prstGeom prst="rect">
            <a:avLst/>
          </a:prstGeom>
          <a:noFill/>
          <a:ln>
            <a:noFill/>
          </a:ln>
        </p:spPr>
        <p:txBody>
          <a:bodyPr spcFirstLastPara="1" wrap="square" lIns="91425" tIns="45700" rIns="91425" bIns="45700" anchor="t" anchorCtr="0">
            <a:normAutofit fontScale="92500" lnSpcReduction="10000"/>
          </a:bodyPr>
          <a:lstStyle/>
          <a:p>
            <a:pPr marL="635000" indent="-457200">
              <a:spcBef>
                <a:spcPts val="0"/>
              </a:spcBef>
              <a:buSzPts val="2800"/>
            </a:pPr>
            <a:r>
              <a:rPr lang="en-GB" dirty="0"/>
              <a:t>Industrial tutor for final year Mechanical Engineering students CFD project at Loughborough University </a:t>
            </a:r>
          </a:p>
          <a:p>
            <a:pPr marL="635000" indent="-457200">
              <a:spcBef>
                <a:spcPts val="0"/>
              </a:spcBef>
              <a:buSzPts val="2800"/>
            </a:pPr>
            <a:r>
              <a:rPr lang="en-GB" dirty="0"/>
              <a:t>Known issue with original </a:t>
            </a:r>
            <a:r>
              <a:rPr lang="en-GB" dirty="0" err="1"/>
              <a:t>Bulleid</a:t>
            </a:r>
            <a:r>
              <a:rPr lang="en-GB" dirty="0"/>
              <a:t> </a:t>
            </a:r>
            <a:r>
              <a:rPr lang="en-GB" dirty="0" err="1"/>
              <a:t>pacfic</a:t>
            </a:r>
            <a:r>
              <a:rPr lang="en-GB" dirty="0"/>
              <a:t> design regarding drifting exhaust obscuring crew forward visibility</a:t>
            </a:r>
          </a:p>
          <a:p>
            <a:pPr marL="635000" indent="-457200">
              <a:spcBef>
                <a:spcPts val="0"/>
              </a:spcBef>
              <a:buSzPts val="2800"/>
            </a:pPr>
            <a:r>
              <a:rPr lang="en-GB" dirty="0"/>
              <a:t>Study conducted to explore options for improving conditions via:</a:t>
            </a:r>
          </a:p>
          <a:p>
            <a:pPr marL="1092200" lvl="1" indent="-457200">
              <a:spcBef>
                <a:spcPts val="0"/>
              </a:spcBef>
              <a:buSzPts val="2800"/>
            </a:pPr>
            <a:r>
              <a:rPr lang="en-GB" dirty="0"/>
              <a:t>Extending duct around exhaust further back (10% improvement in visibility)</a:t>
            </a:r>
          </a:p>
          <a:p>
            <a:pPr marL="1092200" lvl="1" indent="-457200">
              <a:spcBef>
                <a:spcPts val="0"/>
              </a:spcBef>
              <a:buSzPts val="2800"/>
            </a:pPr>
            <a:r>
              <a:rPr lang="en-GB" dirty="0"/>
              <a:t>Modifications to exhaust design (up to 50% improvement (?!))</a:t>
            </a:r>
          </a:p>
          <a:p>
            <a:pPr marL="1092200" lvl="1" indent="-457200">
              <a:spcBef>
                <a:spcPts val="0"/>
              </a:spcBef>
              <a:buSzPts val="2800"/>
            </a:pPr>
            <a:endParaRPr dirty="0"/>
          </a:p>
        </p:txBody>
      </p:sp>
      <p:pic>
        <p:nvPicPr>
          <p:cNvPr id="3" name="Picture 2">
            <a:extLst>
              <a:ext uri="{FF2B5EF4-FFF2-40B4-BE49-F238E27FC236}">
                <a16:creationId xmlns:a16="http://schemas.microsoft.com/office/drawing/2014/main" id="{626C115F-38FF-D7AB-CD8F-963465209B43}"/>
              </a:ext>
            </a:extLst>
          </p:cNvPr>
          <p:cNvPicPr>
            <a:picLocks noChangeAspect="1"/>
          </p:cNvPicPr>
          <p:nvPr/>
        </p:nvPicPr>
        <p:blipFill>
          <a:blip r:embed="rId3"/>
          <a:stretch>
            <a:fillRect/>
          </a:stretch>
        </p:blipFill>
        <p:spPr>
          <a:xfrm>
            <a:off x="9427" y="1466260"/>
            <a:ext cx="5486400" cy="341765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157F-3BAA-ED52-EFCA-9A38B5FE6536}"/>
              </a:ext>
            </a:extLst>
          </p:cNvPr>
          <p:cNvSpPr>
            <a:spLocks noGrp="1"/>
          </p:cNvSpPr>
          <p:nvPr>
            <p:ph type="title"/>
          </p:nvPr>
        </p:nvSpPr>
        <p:spPr/>
        <p:txBody>
          <a:bodyPr/>
          <a:lstStyle/>
          <a:p>
            <a:r>
              <a:rPr lang="en-GB" dirty="0"/>
              <a:t>Poor fuel economy: Internal Aerodynamics (H2 2020)</a:t>
            </a:r>
          </a:p>
        </p:txBody>
      </p:sp>
      <p:sp>
        <p:nvSpPr>
          <p:cNvPr id="3" name="Text Placeholder 2">
            <a:extLst>
              <a:ext uri="{FF2B5EF4-FFF2-40B4-BE49-F238E27FC236}">
                <a16:creationId xmlns:a16="http://schemas.microsoft.com/office/drawing/2014/main" id="{5B64518F-A6A3-BC64-6762-8AE6E827EDC0}"/>
              </a:ext>
            </a:extLst>
          </p:cNvPr>
          <p:cNvSpPr>
            <a:spLocks noGrp="1"/>
          </p:cNvSpPr>
          <p:nvPr>
            <p:ph type="body" idx="1"/>
          </p:nvPr>
        </p:nvSpPr>
        <p:spPr>
          <a:xfrm>
            <a:off x="4527575" y="1466260"/>
            <a:ext cx="6826225" cy="3797495"/>
          </a:xfrm>
        </p:spPr>
        <p:txBody>
          <a:bodyPr>
            <a:normAutofit fontScale="85000" lnSpcReduction="20000"/>
          </a:bodyPr>
          <a:lstStyle/>
          <a:p>
            <a:r>
              <a:rPr lang="en-GB" dirty="0"/>
              <a:t>Industrial tutor for final year Mechanical Engineering students CFD project at Loughborough University</a:t>
            </a:r>
          </a:p>
          <a:p>
            <a:r>
              <a:rPr lang="en-GB" dirty="0"/>
              <a:t>Projects split in to a group stage to develop methodology, then individual tasks</a:t>
            </a:r>
          </a:p>
          <a:p>
            <a:r>
              <a:rPr lang="en-GB" dirty="0"/>
              <a:t>First attempt at project</a:t>
            </a:r>
          </a:p>
          <a:p>
            <a:pPr lvl="1"/>
            <a:r>
              <a:rPr lang="en-GB" dirty="0"/>
              <a:t>Error in geometry provided to students (smokebox oversized by about a foot)</a:t>
            </a:r>
          </a:p>
          <a:p>
            <a:pPr lvl="1"/>
            <a:r>
              <a:rPr lang="en-GB" dirty="0"/>
              <a:t>Only found one data set for validation prior to starting project (BR Performance &amp; Efficiency Bulletin 10)</a:t>
            </a:r>
          </a:p>
          <a:p>
            <a:pPr lvl="1"/>
            <a:r>
              <a:rPr lang="en-GB" dirty="0"/>
              <a:t>Boundary conditions applied with hindsight not completely appropriate</a:t>
            </a:r>
          </a:p>
        </p:txBody>
      </p:sp>
      <p:pic>
        <p:nvPicPr>
          <p:cNvPr id="7" name="Picture 6">
            <a:extLst>
              <a:ext uri="{FF2B5EF4-FFF2-40B4-BE49-F238E27FC236}">
                <a16:creationId xmlns:a16="http://schemas.microsoft.com/office/drawing/2014/main" id="{C962DE89-2CD7-194C-7F7D-46083F552284}"/>
              </a:ext>
            </a:extLst>
          </p:cNvPr>
          <p:cNvPicPr>
            <a:picLocks noChangeAspect="1"/>
          </p:cNvPicPr>
          <p:nvPr/>
        </p:nvPicPr>
        <p:blipFill>
          <a:blip r:embed="rId2"/>
          <a:stretch>
            <a:fillRect/>
          </a:stretch>
        </p:blipFill>
        <p:spPr>
          <a:xfrm>
            <a:off x="0" y="1466260"/>
            <a:ext cx="4527575" cy="3595934"/>
          </a:xfrm>
          <a:prstGeom prst="rect">
            <a:avLst/>
          </a:prstGeom>
        </p:spPr>
      </p:pic>
      <p:sp>
        <p:nvSpPr>
          <p:cNvPr id="4" name="Oval 3">
            <a:extLst>
              <a:ext uri="{FF2B5EF4-FFF2-40B4-BE49-F238E27FC236}">
                <a16:creationId xmlns:a16="http://schemas.microsoft.com/office/drawing/2014/main" id="{D415433F-64D4-0C4F-5B1B-1F72D127535A}"/>
              </a:ext>
            </a:extLst>
          </p:cNvPr>
          <p:cNvSpPr/>
          <p:nvPr/>
        </p:nvSpPr>
        <p:spPr>
          <a:xfrm>
            <a:off x="1291472" y="2328419"/>
            <a:ext cx="75414" cy="103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298BE1D-384C-342C-C788-EDC7742ACA45}"/>
              </a:ext>
            </a:extLst>
          </p:cNvPr>
          <p:cNvSpPr/>
          <p:nvPr/>
        </p:nvSpPr>
        <p:spPr>
          <a:xfrm>
            <a:off x="963105" y="2150881"/>
            <a:ext cx="75414" cy="103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93AB414A-58CE-3FC0-0A09-578338FD23EA}"/>
              </a:ext>
            </a:extLst>
          </p:cNvPr>
          <p:cNvSpPr/>
          <p:nvPr/>
        </p:nvSpPr>
        <p:spPr>
          <a:xfrm>
            <a:off x="653592" y="1888503"/>
            <a:ext cx="75414" cy="103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1389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157F-3BAA-ED52-EFCA-9A38B5FE6536}"/>
              </a:ext>
            </a:extLst>
          </p:cNvPr>
          <p:cNvSpPr>
            <a:spLocks noGrp="1"/>
          </p:cNvSpPr>
          <p:nvPr>
            <p:ph type="title"/>
          </p:nvPr>
        </p:nvSpPr>
        <p:spPr/>
        <p:txBody>
          <a:bodyPr/>
          <a:lstStyle/>
          <a:p>
            <a:r>
              <a:rPr lang="en-GB" dirty="0"/>
              <a:t>Poor fuel economy: Internal Aerodynamics (H2 2020)</a:t>
            </a:r>
          </a:p>
        </p:txBody>
      </p:sp>
      <p:sp>
        <p:nvSpPr>
          <p:cNvPr id="3" name="Text Placeholder 2">
            <a:extLst>
              <a:ext uri="{FF2B5EF4-FFF2-40B4-BE49-F238E27FC236}">
                <a16:creationId xmlns:a16="http://schemas.microsoft.com/office/drawing/2014/main" id="{5B64518F-A6A3-BC64-6762-8AE6E827EDC0}"/>
              </a:ext>
            </a:extLst>
          </p:cNvPr>
          <p:cNvSpPr>
            <a:spLocks noGrp="1"/>
          </p:cNvSpPr>
          <p:nvPr>
            <p:ph type="body" idx="1"/>
          </p:nvPr>
        </p:nvSpPr>
        <p:spPr>
          <a:xfrm>
            <a:off x="3367008" y="1651379"/>
            <a:ext cx="7986792" cy="3797495"/>
          </a:xfrm>
        </p:spPr>
        <p:txBody>
          <a:bodyPr/>
          <a:lstStyle/>
          <a:p>
            <a:r>
              <a:rPr lang="en-GB" dirty="0"/>
              <a:t>Flow structures for </a:t>
            </a:r>
            <a:r>
              <a:rPr lang="en-GB" dirty="0" err="1"/>
              <a:t>Bulleid</a:t>
            </a:r>
            <a:r>
              <a:rPr lang="en-GB" dirty="0"/>
              <a:t>-Lemaitre design.</a:t>
            </a:r>
          </a:p>
          <a:p>
            <a:r>
              <a:rPr lang="en-GB" dirty="0"/>
              <a:t>Vast gap between nozzles and exhaust, compounded by geometrical error</a:t>
            </a:r>
          </a:p>
          <a:p>
            <a:r>
              <a:rPr lang="en-GB" dirty="0"/>
              <a:t>Diffuser not working well</a:t>
            </a:r>
          </a:p>
          <a:p>
            <a:r>
              <a:rPr lang="en-GB" dirty="0"/>
              <a:t>Incorrect boundary conditions make results from individual tasks not relevant for much read across</a:t>
            </a:r>
          </a:p>
        </p:txBody>
      </p:sp>
      <p:pic>
        <p:nvPicPr>
          <p:cNvPr id="5" name="Picture 4">
            <a:extLst>
              <a:ext uri="{FF2B5EF4-FFF2-40B4-BE49-F238E27FC236}">
                <a16:creationId xmlns:a16="http://schemas.microsoft.com/office/drawing/2014/main" id="{0DCC5B46-01E1-C830-5FDF-9E3433398A29}"/>
              </a:ext>
            </a:extLst>
          </p:cNvPr>
          <p:cNvPicPr>
            <a:picLocks noChangeAspect="1"/>
          </p:cNvPicPr>
          <p:nvPr/>
        </p:nvPicPr>
        <p:blipFill>
          <a:blip r:embed="rId2"/>
          <a:stretch>
            <a:fillRect/>
          </a:stretch>
        </p:blipFill>
        <p:spPr>
          <a:xfrm>
            <a:off x="95773" y="1601710"/>
            <a:ext cx="3271234" cy="3592749"/>
          </a:xfrm>
          <a:prstGeom prst="rect">
            <a:avLst/>
          </a:prstGeom>
        </p:spPr>
      </p:pic>
    </p:spTree>
    <p:extLst>
      <p:ext uri="{BB962C8B-B14F-4D97-AF65-F5344CB8AC3E}">
        <p14:creationId xmlns:p14="http://schemas.microsoft.com/office/powerpoint/2010/main" val="2208551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157F-3BAA-ED52-EFCA-9A38B5FE6536}"/>
              </a:ext>
            </a:extLst>
          </p:cNvPr>
          <p:cNvSpPr>
            <a:spLocks noGrp="1"/>
          </p:cNvSpPr>
          <p:nvPr>
            <p:ph type="title"/>
          </p:nvPr>
        </p:nvSpPr>
        <p:spPr/>
        <p:txBody>
          <a:bodyPr/>
          <a:lstStyle/>
          <a:p>
            <a:r>
              <a:rPr lang="en-GB" dirty="0"/>
              <a:t>Poor fuel economy: Internal Aerodynamics (H2 2021)</a:t>
            </a:r>
          </a:p>
        </p:txBody>
      </p:sp>
      <p:sp>
        <p:nvSpPr>
          <p:cNvPr id="3" name="Text Placeholder 2">
            <a:extLst>
              <a:ext uri="{FF2B5EF4-FFF2-40B4-BE49-F238E27FC236}">
                <a16:creationId xmlns:a16="http://schemas.microsoft.com/office/drawing/2014/main" id="{5B64518F-A6A3-BC64-6762-8AE6E827EDC0}"/>
              </a:ext>
            </a:extLst>
          </p:cNvPr>
          <p:cNvSpPr>
            <a:spLocks noGrp="1"/>
          </p:cNvSpPr>
          <p:nvPr>
            <p:ph type="body" idx="1"/>
          </p:nvPr>
        </p:nvSpPr>
        <p:spPr>
          <a:xfrm>
            <a:off x="6174557" y="1466260"/>
            <a:ext cx="5179243" cy="3797495"/>
          </a:xfrm>
        </p:spPr>
        <p:txBody>
          <a:bodyPr>
            <a:normAutofit fontScale="92500" lnSpcReduction="10000"/>
          </a:bodyPr>
          <a:lstStyle/>
          <a:p>
            <a:r>
              <a:rPr lang="en-GB" dirty="0"/>
              <a:t>Second attempt at project</a:t>
            </a:r>
          </a:p>
          <a:p>
            <a:pPr lvl="1"/>
            <a:r>
              <a:rPr lang="en-GB" dirty="0"/>
              <a:t>Attempted validation against bulletin 10 &amp; bulletin 20</a:t>
            </a:r>
          </a:p>
          <a:p>
            <a:pPr lvl="1"/>
            <a:r>
              <a:rPr lang="en-GB" dirty="0"/>
              <a:t>Boundary conditions applied with hindsight not completely appropriate (still)</a:t>
            </a:r>
          </a:p>
          <a:p>
            <a:pPr lvl="1"/>
            <a:r>
              <a:rPr lang="en-GB" dirty="0"/>
              <a:t>Key result is CFD is not far off in prediction of performance variation between designs</a:t>
            </a:r>
          </a:p>
          <a:p>
            <a:pPr lvl="1"/>
            <a:r>
              <a:rPr lang="en-GB" dirty="0"/>
              <a:t>Results from individual tasks again not easy to read across due to incorrect boundary conditions</a:t>
            </a:r>
          </a:p>
        </p:txBody>
      </p:sp>
      <p:pic>
        <p:nvPicPr>
          <p:cNvPr id="11" name="Picture 10">
            <a:extLst>
              <a:ext uri="{FF2B5EF4-FFF2-40B4-BE49-F238E27FC236}">
                <a16:creationId xmlns:a16="http://schemas.microsoft.com/office/drawing/2014/main" id="{3B2C4B72-47E0-5906-326B-12D246B28753}"/>
              </a:ext>
            </a:extLst>
          </p:cNvPr>
          <p:cNvPicPr>
            <a:picLocks noChangeAspect="1"/>
          </p:cNvPicPr>
          <p:nvPr/>
        </p:nvPicPr>
        <p:blipFill rotWithShape="1">
          <a:blip r:embed="rId2"/>
          <a:srcRect r="5740"/>
          <a:stretch/>
        </p:blipFill>
        <p:spPr>
          <a:xfrm>
            <a:off x="0" y="1466260"/>
            <a:ext cx="6174557" cy="2792885"/>
          </a:xfrm>
          <a:prstGeom prst="rect">
            <a:avLst/>
          </a:prstGeom>
        </p:spPr>
      </p:pic>
    </p:spTree>
    <p:extLst>
      <p:ext uri="{BB962C8B-B14F-4D97-AF65-F5344CB8AC3E}">
        <p14:creationId xmlns:p14="http://schemas.microsoft.com/office/powerpoint/2010/main" val="1127363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53daeae2360cec48_6"/>
          <p:cNvSpPr txBox="1">
            <a:spLocks noGrp="1"/>
          </p:cNvSpPr>
          <p:nvPr>
            <p:ph type="title"/>
          </p:nvPr>
        </p:nvSpPr>
        <p:spPr>
          <a:xfrm>
            <a:off x="2214390" y="1"/>
            <a:ext cx="9977700" cy="146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dirty="0"/>
              <a:t>Poor fuel economy: Ejector simulation &amp; design experience from RRFCS</a:t>
            </a:r>
            <a:endParaRPr dirty="0"/>
          </a:p>
        </p:txBody>
      </p:sp>
      <p:sp>
        <p:nvSpPr>
          <p:cNvPr id="199" name="Google Shape;199;g53daeae2360cec48_6"/>
          <p:cNvSpPr txBox="1">
            <a:spLocks noGrp="1"/>
          </p:cNvSpPr>
          <p:nvPr>
            <p:ph type="body" idx="1"/>
          </p:nvPr>
        </p:nvSpPr>
        <p:spPr>
          <a:xfrm>
            <a:off x="838200" y="1651379"/>
            <a:ext cx="10515600" cy="3797400"/>
          </a:xfrm>
          <a:prstGeom prst="rect">
            <a:avLst/>
          </a:prstGeom>
        </p:spPr>
        <p:txBody>
          <a:bodyPr spcFirstLastPara="1" wrap="square" lIns="91425" tIns="45700" rIns="91425" bIns="45700" anchor="t" anchorCtr="0">
            <a:normAutofit fontScale="85000" lnSpcReduction="20000"/>
          </a:bodyPr>
          <a:lstStyle/>
          <a:p>
            <a:pPr lvl="0" indent="-325755">
              <a:buSzPct val="64285"/>
            </a:pPr>
            <a:r>
              <a:rPr lang="en-GB" dirty="0"/>
              <a:t>At RRFCS most of our ejectors were single nozzle designs, based on the work of Kentfield &amp; Barnes</a:t>
            </a:r>
            <a:endParaRPr dirty="0"/>
          </a:p>
          <a:p>
            <a:pPr marL="457200" lvl="0" indent="-325755" algn="l" rtl="0">
              <a:spcBef>
                <a:spcPts val="0"/>
              </a:spcBef>
              <a:spcAft>
                <a:spcPts val="0"/>
              </a:spcAft>
              <a:buSzPct val="64285"/>
              <a:buChar char="•"/>
            </a:pPr>
            <a:r>
              <a:rPr lang="en-GB" dirty="0"/>
              <a:t>Lots of CFD performed upon them</a:t>
            </a:r>
            <a:endParaRPr dirty="0"/>
          </a:p>
          <a:p>
            <a:pPr marL="457200" lvl="0" indent="-325755" algn="l" rtl="0">
              <a:spcBef>
                <a:spcPts val="0"/>
              </a:spcBef>
              <a:spcAft>
                <a:spcPts val="0"/>
              </a:spcAft>
              <a:buSzPct val="64285"/>
              <a:buChar char="•"/>
            </a:pPr>
            <a:r>
              <a:rPr lang="en-GB" dirty="0"/>
              <a:t>Two key takeaways:</a:t>
            </a:r>
            <a:endParaRPr dirty="0"/>
          </a:p>
          <a:p>
            <a:pPr marL="914400" lvl="1" indent="-325755" algn="l" rtl="0">
              <a:spcBef>
                <a:spcPts val="0"/>
              </a:spcBef>
              <a:spcAft>
                <a:spcPts val="0"/>
              </a:spcAft>
              <a:buSzPct val="75000"/>
              <a:buChar char="•"/>
            </a:pPr>
            <a:r>
              <a:rPr lang="en-GB" dirty="0"/>
              <a:t>Very good resolution of the boundary layer vital for accurate simulations-targeting single digit wall y+ values, ideally with a surface average below 3.</a:t>
            </a:r>
            <a:endParaRPr dirty="0"/>
          </a:p>
          <a:p>
            <a:pPr marL="914400" lvl="1" indent="-325755" algn="l" rtl="0">
              <a:spcBef>
                <a:spcPts val="0"/>
              </a:spcBef>
              <a:spcAft>
                <a:spcPts val="0"/>
              </a:spcAft>
              <a:buSzPct val="75000"/>
              <a:buChar char="•"/>
            </a:pPr>
            <a:r>
              <a:rPr lang="en-GB" dirty="0"/>
              <a:t>Vital to have good grid resolution along the primary flow path, using a separate domain/zone within the mesh to ensure this</a:t>
            </a:r>
            <a:endParaRPr dirty="0"/>
          </a:p>
          <a:p>
            <a:pPr marL="1371600" lvl="2" indent="-325755" algn="l" rtl="0">
              <a:spcBef>
                <a:spcPts val="0"/>
              </a:spcBef>
              <a:spcAft>
                <a:spcPts val="0"/>
              </a:spcAft>
              <a:buSzPct val="90000"/>
              <a:buChar char="•"/>
            </a:pPr>
            <a:r>
              <a:rPr lang="en-GB" dirty="0"/>
              <a:t>Prevents artificial numerical mixing of the primary and secondary flows</a:t>
            </a:r>
            <a:endParaRPr dirty="0"/>
          </a:p>
          <a:p>
            <a:pPr marL="457200" lvl="0" indent="-325755" algn="l" rtl="0">
              <a:spcBef>
                <a:spcPts val="0"/>
              </a:spcBef>
              <a:spcAft>
                <a:spcPts val="0"/>
              </a:spcAft>
              <a:buSzPct val="64285"/>
              <a:buChar char="•"/>
            </a:pPr>
            <a:r>
              <a:rPr lang="en-GB" dirty="0"/>
              <a:t>As our flow rates increased, we started looking at multiple ejectors in parallel, and then multi-nozzle ejector designs, inspired by steam locomotive exhaust designs (</a:t>
            </a:r>
            <a:r>
              <a:rPr lang="en-GB" dirty="0" err="1"/>
              <a:t>Giesl</a:t>
            </a:r>
            <a:r>
              <a:rPr lang="en-GB" dirty="0"/>
              <a:t> &amp; </a:t>
            </a:r>
            <a:r>
              <a:rPr lang="en-GB" dirty="0" err="1"/>
              <a:t>Kylchap</a:t>
            </a:r>
            <a:r>
              <a:rPr lang="en-GB" dirty="0"/>
              <a:t>)</a:t>
            </a:r>
            <a:endParaRPr dirty="0"/>
          </a:p>
          <a:p>
            <a:pPr marL="914400" lvl="1" indent="-325755" algn="l" rtl="0">
              <a:spcBef>
                <a:spcPts val="0"/>
              </a:spcBef>
              <a:spcAft>
                <a:spcPts val="0"/>
              </a:spcAft>
              <a:buSzPct val="75000"/>
              <a:buChar char="•"/>
            </a:pPr>
            <a:r>
              <a:rPr lang="en-GB" dirty="0"/>
              <a:t>Oblong ejectors with multiple parallel nozzles work if the flow area per primary nozzle is maintained the same as the ideal single-nozzle ejector (squaring the circle)</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45C6B-27AD-4449-F440-31815DC6C1AD}"/>
              </a:ext>
            </a:extLst>
          </p:cNvPr>
          <p:cNvSpPr>
            <a:spLocks noGrp="1"/>
          </p:cNvSpPr>
          <p:nvPr>
            <p:ph type="title"/>
          </p:nvPr>
        </p:nvSpPr>
        <p:spPr/>
        <p:txBody>
          <a:bodyPr/>
          <a:lstStyle/>
          <a:p>
            <a:r>
              <a:rPr lang="en-GB" dirty="0"/>
              <a:t>Locomotive Exhaust CFD</a:t>
            </a:r>
          </a:p>
        </p:txBody>
      </p:sp>
      <p:sp>
        <p:nvSpPr>
          <p:cNvPr id="3" name="Text Placeholder 2">
            <a:extLst>
              <a:ext uri="{FF2B5EF4-FFF2-40B4-BE49-F238E27FC236}">
                <a16:creationId xmlns:a16="http://schemas.microsoft.com/office/drawing/2014/main" id="{0FEC8ABB-EC3F-6C04-4AFD-599F0FDF7095}"/>
              </a:ext>
            </a:extLst>
          </p:cNvPr>
          <p:cNvSpPr>
            <a:spLocks noGrp="1"/>
          </p:cNvSpPr>
          <p:nvPr>
            <p:ph type="body" idx="1"/>
          </p:nvPr>
        </p:nvSpPr>
        <p:spPr/>
        <p:txBody>
          <a:bodyPr>
            <a:normAutofit/>
          </a:bodyPr>
          <a:lstStyle/>
          <a:p>
            <a:r>
              <a:rPr lang="en-GB" sz="4800" dirty="0"/>
              <a:t>How should we do CFD analysis of a locomotive exhaust? Lessons learnt from Loughborough students &amp; my experience</a:t>
            </a:r>
          </a:p>
        </p:txBody>
      </p:sp>
    </p:spTree>
    <p:extLst>
      <p:ext uri="{BB962C8B-B14F-4D97-AF65-F5344CB8AC3E}">
        <p14:creationId xmlns:p14="http://schemas.microsoft.com/office/powerpoint/2010/main" val="4097297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B41E7-6913-D1D6-3911-031D55863D40}"/>
              </a:ext>
            </a:extLst>
          </p:cNvPr>
          <p:cNvSpPr>
            <a:spLocks noGrp="1"/>
          </p:cNvSpPr>
          <p:nvPr>
            <p:ph type="title"/>
          </p:nvPr>
        </p:nvSpPr>
        <p:spPr/>
        <p:txBody>
          <a:bodyPr/>
          <a:lstStyle/>
          <a:p>
            <a:r>
              <a:rPr lang="en-GB" dirty="0"/>
              <a:t>Validation </a:t>
            </a:r>
            <a:r>
              <a:rPr lang="en-GB" i="1" dirty="0"/>
              <a:t>before</a:t>
            </a:r>
            <a:r>
              <a:rPr lang="en-GB" dirty="0"/>
              <a:t> design</a:t>
            </a:r>
          </a:p>
        </p:txBody>
      </p:sp>
      <p:sp>
        <p:nvSpPr>
          <p:cNvPr id="3" name="Text Placeholder 2">
            <a:extLst>
              <a:ext uri="{FF2B5EF4-FFF2-40B4-BE49-F238E27FC236}">
                <a16:creationId xmlns:a16="http://schemas.microsoft.com/office/drawing/2014/main" id="{ECED7ECF-8D4D-37EC-AD82-830C512FEB9C}"/>
              </a:ext>
            </a:extLst>
          </p:cNvPr>
          <p:cNvSpPr>
            <a:spLocks noGrp="1"/>
          </p:cNvSpPr>
          <p:nvPr>
            <p:ph type="body" idx="1"/>
          </p:nvPr>
        </p:nvSpPr>
        <p:spPr>
          <a:xfrm>
            <a:off x="0" y="1466261"/>
            <a:ext cx="12192000" cy="3982614"/>
          </a:xfrm>
        </p:spPr>
        <p:txBody>
          <a:bodyPr>
            <a:normAutofit fontScale="85000" lnSpcReduction="10000"/>
          </a:bodyPr>
          <a:lstStyle/>
          <a:p>
            <a:r>
              <a:rPr lang="en-GB" dirty="0"/>
              <a:t>Validate your CFD methodology against a comparable design with some good test data</a:t>
            </a:r>
          </a:p>
          <a:p>
            <a:pPr lvl="1"/>
            <a:r>
              <a:rPr lang="en-GB" dirty="0"/>
              <a:t>BR Performance &amp; Efficiency reports are a goldmine for this purpose</a:t>
            </a:r>
          </a:p>
          <a:p>
            <a:pPr lvl="2"/>
            <a:r>
              <a:rPr lang="en-GB" dirty="0"/>
              <a:t>Bulletin 8 gives good data for a single nozzle design</a:t>
            </a:r>
          </a:p>
          <a:p>
            <a:pPr lvl="2"/>
            <a:r>
              <a:rPr lang="en-GB" dirty="0"/>
              <a:t>Bulletins 10 &amp; 20 give good data for multi-nozzle designs</a:t>
            </a:r>
          </a:p>
          <a:p>
            <a:pPr lvl="2"/>
            <a:r>
              <a:rPr lang="en-GB" dirty="0"/>
              <a:t>Bulletin 18 gives good data for a </a:t>
            </a:r>
            <a:r>
              <a:rPr lang="en-GB" dirty="0" err="1"/>
              <a:t>Giesl</a:t>
            </a:r>
            <a:r>
              <a:rPr lang="en-GB" dirty="0"/>
              <a:t> ejector</a:t>
            </a:r>
          </a:p>
          <a:p>
            <a:pPr lvl="1"/>
            <a:r>
              <a:rPr lang="en-GB" dirty="0"/>
              <a:t>Need good drawings of the components in question though-the less you know, the more errors you’re potentially introducing</a:t>
            </a:r>
          </a:p>
          <a:p>
            <a:r>
              <a:rPr lang="en-GB" dirty="0"/>
              <a:t>Consider the impact of different turbulence models &amp; approaches</a:t>
            </a:r>
          </a:p>
          <a:p>
            <a:r>
              <a:rPr lang="en-GB" dirty="0"/>
              <a:t>A methodology that is consistent is a useful one. If it always underpredicts boiler airflow by 10%, for example, across multiple designs, you can have confidence that for any new design, the predicted airflow will be within 10% of reality. Or you can use it to rank designs</a:t>
            </a:r>
          </a:p>
        </p:txBody>
      </p:sp>
    </p:spTree>
    <p:extLst>
      <p:ext uri="{BB962C8B-B14F-4D97-AF65-F5344CB8AC3E}">
        <p14:creationId xmlns:p14="http://schemas.microsoft.com/office/powerpoint/2010/main" val="1588330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64E6-0A5D-53DD-A76D-002D1F456599}"/>
              </a:ext>
            </a:extLst>
          </p:cNvPr>
          <p:cNvSpPr>
            <a:spLocks noGrp="1"/>
          </p:cNvSpPr>
          <p:nvPr>
            <p:ph type="title"/>
          </p:nvPr>
        </p:nvSpPr>
        <p:spPr/>
        <p:txBody>
          <a:bodyPr/>
          <a:lstStyle/>
          <a:p>
            <a:r>
              <a:rPr lang="en-GB" dirty="0"/>
              <a:t>Contents</a:t>
            </a:r>
          </a:p>
        </p:txBody>
      </p:sp>
      <p:sp>
        <p:nvSpPr>
          <p:cNvPr id="3" name="Text Placeholder 2">
            <a:extLst>
              <a:ext uri="{FF2B5EF4-FFF2-40B4-BE49-F238E27FC236}">
                <a16:creationId xmlns:a16="http://schemas.microsoft.com/office/drawing/2014/main" id="{7D127D87-313A-D7CC-5C94-FBD1A7868817}"/>
              </a:ext>
            </a:extLst>
          </p:cNvPr>
          <p:cNvSpPr>
            <a:spLocks noGrp="1"/>
          </p:cNvSpPr>
          <p:nvPr>
            <p:ph type="body" idx="1"/>
          </p:nvPr>
        </p:nvSpPr>
        <p:spPr/>
        <p:txBody>
          <a:bodyPr>
            <a:normAutofit lnSpcReduction="10000"/>
          </a:bodyPr>
          <a:lstStyle/>
          <a:p>
            <a:pPr marL="628650" indent="-514350">
              <a:buFont typeface="+mj-lt"/>
              <a:buAutoNum type="arabicPeriod"/>
            </a:pPr>
            <a:r>
              <a:rPr lang="en-GB" dirty="0"/>
              <a:t>Introduction</a:t>
            </a:r>
          </a:p>
          <a:p>
            <a:pPr marL="1085850" lvl="1" indent="-514350">
              <a:buFont typeface="+mj-lt"/>
              <a:buAutoNum type="arabicPeriod"/>
            </a:pPr>
            <a:r>
              <a:rPr lang="en-GB" dirty="0"/>
              <a:t>Who I am</a:t>
            </a:r>
          </a:p>
          <a:p>
            <a:pPr marL="1085850" lvl="1" indent="-514350">
              <a:buFont typeface="+mj-lt"/>
              <a:buAutoNum type="arabicPeriod"/>
            </a:pPr>
            <a:r>
              <a:rPr lang="en-GB" dirty="0"/>
              <a:t>Who GSNLRS are, &amp; what our aims are</a:t>
            </a:r>
          </a:p>
          <a:p>
            <a:pPr marL="628650" indent="-514350">
              <a:buFont typeface="+mj-lt"/>
              <a:buAutoNum type="arabicPeriod"/>
            </a:pPr>
            <a:r>
              <a:rPr lang="en-GB" dirty="0"/>
              <a:t>Issues with the original design &amp; how we’re addressing them</a:t>
            </a:r>
          </a:p>
          <a:p>
            <a:pPr marL="1085850" lvl="1" indent="-514350">
              <a:buFont typeface="+mj-lt"/>
              <a:buAutoNum type="arabicPeriod"/>
            </a:pPr>
            <a:r>
              <a:rPr lang="en-GB" dirty="0"/>
              <a:t>Crank axle failure</a:t>
            </a:r>
          </a:p>
          <a:p>
            <a:pPr marL="1085850" lvl="1" indent="-514350">
              <a:buFont typeface="+mj-lt"/>
              <a:buAutoNum type="arabicPeriod"/>
            </a:pPr>
            <a:r>
              <a:rPr lang="en-GB" dirty="0"/>
              <a:t>Drifting exhaust</a:t>
            </a:r>
          </a:p>
          <a:p>
            <a:pPr marL="1085850" lvl="1" indent="-514350">
              <a:buFont typeface="+mj-lt"/>
              <a:buAutoNum type="arabicPeriod"/>
            </a:pPr>
            <a:r>
              <a:rPr lang="en-GB" dirty="0"/>
              <a:t>Low performance efficiency (including </a:t>
            </a:r>
            <a:r>
              <a:rPr lang="en-GB" i="1" dirty="0"/>
              <a:t>How to perform locomotive exhaust CFD</a:t>
            </a:r>
            <a:r>
              <a:rPr lang="en-GB" dirty="0"/>
              <a:t>)</a:t>
            </a:r>
          </a:p>
          <a:p>
            <a:pPr marL="628650" indent="-514350">
              <a:buFont typeface="+mj-lt"/>
              <a:buAutoNum type="arabicPeriod"/>
            </a:pPr>
            <a:r>
              <a:rPr lang="en-GB" dirty="0"/>
              <a:t>Questions?</a:t>
            </a:r>
          </a:p>
          <a:p>
            <a:pPr marL="628650" indent="-514350">
              <a:buFont typeface="+mj-lt"/>
              <a:buAutoNum type="arabicPeriod"/>
            </a:pPr>
            <a:endParaRPr lang="en-GB" dirty="0"/>
          </a:p>
        </p:txBody>
      </p:sp>
    </p:spTree>
    <p:extLst>
      <p:ext uri="{BB962C8B-B14F-4D97-AF65-F5344CB8AC3E}">
        <p14:creationId xmlns:p14="http://schemas.microsoft.com/office/powerpoint/2010/main" val="2524366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24409-8237-0F47-4560-D66C9220FAAA}"/>
              </a:ext>
            </a:extLst>
          </p:cNvPr>
          <p:cNvSpPr>
            <a:spLocks noGrp="1"/>
          </p:cNvSpPr>
          <p:nvPr>
            <p:ph type="title"/>
          </p:nvPr>
        </p:nvSpPr>
        <p:spPr/>
        <p:txBody>
          <a:bodyPr/>
          <a:lstStyle/>
          <a:p>
            <a:r>
              <a:rPr lang="en-GB" dirty="0"/>
              <a:t>CFD Domain</a:t>
            </a:r>
          </a:p>
        </p:txBody>
      </p:sp>
      <p:sp>
        <p:nvSpPr>
          <p:cNvPr id="3" name="Text Placeholder 2">
            <a:extLst>
              <a:ext uri="{FF2B5EF4-FFF2-40B4-BE49-F238E27FC236}">
                <a16:creationId xmlns:a16="http://schemas.microsoft.com/office/drawing/2014/main" id="{A6C7B9CA-422C-6025-7CA2-915AB43608F2}"/>
              </a:ext>
            </a:extLst>
          </p:cNvPr>
          <p:cNvSpPr>
            <a:spLocks noGrp="1"/>
          </p:cNvSpPr>
          <p:nvPr>
            <p:ph type="body" idx="1"/>
          </p:nvPr>
        </p:nvSpPr>
        <p:spPr>
          <a:xfrm>
            <a:off x="2214390" y="1466261"/>
            <a:ext cx="9977610" cy="3982614"/>
          </a:xfrm>
        </p:spPr>
        <p:txBody>
          <a:bodyPr>
            <a:normAutofit fontScale="92500"/>
          </a:bodyPr>
          <a:lstStyle/>
          <a:p>
            <a:r>
              <a:rPr lang="en-GB" dirty="0"/>
              <a:t>Model air flow from exit of tubes to beyond the locomotive boundary</a:t>
            </a:r>
          </a:p>
          <a:p>
            <a:pPr lvl="1"/>
            <a:r>
              <a:rPr lang="en-GB" dirty="0"/>
              <a:t>Important to allow exhaust to function “properly”, terminating domain too soon will at best cause convergence issues, at worse artificially it will impact the predicted performance as the top of the exhaust won’t function normally.</a:t>
            </a:r>
          </a:p>
          <a:p>
            <a:r>
              <a:rPr lang="en-GB" dirty="0"/>
              <a:t>Model steam flow from well upstream of nozzles</a:t>
            </a:r>
          </a:p>
          <a:p>
            <a:pPr lvl="1"/>
            <a:r>
              <a:rPr lang="en-GB" dirty="0"/>
              <a:t>Helps with numerical convergence, especially if flow is choking</a:t>
            </a:r>
          </a:p>
          <a:p>
            <a:r>
              <a:rPr lang="en-GB" dirty="0"/>
              <a:t>Can you employ symmetry?</a:t>
            </a:r>
          </a:p>
          <a:p>
            <a:r>
              <a:rPr lang="en-GB" dirty="0"/>
              <a:t>If you’re replicating a test, consider what parts of the test environment need including in your model</a:t>
            </a:r>
          </a:p>
        </p:txBody>
      </p:sp>
      <p:pic>
        <p:nvPicPr>
          <p:cNvPr id="5" name="Picture 4">
            <a:extLst>
              <a:ext uri="{FF2B5EF4-FFF2-40B4-BE49-F238E27FC236}">
                <a16:creationId xmlns:a16="http://schemas.microsoft.com/office/drawing/2014/main" id="{55EE7F76-0D85-54E3-7DFF-DD81CF91BC08}"/>
              </a:ext>
            </a:extLst>
          </p:cNvPr>
          <p:cNvPicPr>
            <a:picLocks noChangeAspect="1"/>
          </p:cNvPicPr>
          <p:nvPr/>
        </p:nvPicPr>
        <p:blipFill>
          <a:blip r:embed="rId2"/>
          <a:stretch>
            <a:fillRect/>
          </a:stretch>
        </p:blipFill>
        <p:spPr>
          <a:xfrm>
            <a:off x="242905" y="1567556"/>
            <a:ext cx="1971485" cy="3780023"/>
          </a:xfrm>
          <a:prstGeom prst="rect">
            <a:avLst/>
          </a:prstGeom>
        </p:spPr>
      </p:pic>
    </p:spTree>
    <p:extLst>
      <p:ext uri="{BB962C8B-B14F-4D97-AF65-F5344CB8AC3E}">
        <p14:creationId xmlns:p14="http://schemas.microsoft.com/office/powerpoint/2010/main" val="1873829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2063B-0DFA-990E-51CA-1A3C4BCBDB3A}"/>
              </a:ext>
            </a:extLst>
          </p:cNvPr>
          <p:cNvSpPr>
            <a:spLocks noGrp="1"/>
          </p:cNvSpPr>
          <p:nvPr>
            <p:ph type="title"/>
          </p:nvPr>
        </p:nvSpPr>
        <p:spPr/>
        <p:txBody>
          <a:bodyPr/>
          <a:lstStyle/>
          <a:p>
            <a:r>
              <a:rPr lang="en-GB" dirty="0"/>
              <a:t>Mesh design</a:t>
            </a:r>
          </a:p>
        </p:txBody>
      </p:sp>
      <p:sp>
        <p:nvSpPr>
          <p:cNvPr id="3" name="Text Placeholder 2">
            <a:extLst>
              <a:ext uri="{FF2B5EF4-FFF2-40B4-BE49-F238E27FC236}">
                <a16:creationId xmlns:a16="http://schemas.microsoft.com/office/drawing/2014/main" id="{6DD68D3E-0F64-C5CE-1B5F-BED6AA1AD5A8}"/>
              </a:ext>
            </a:extLst>
          </p:cNvPr>
          <p:cNvSpPr>
            <a:spLocks noGrp="1"/>
          </p:cNvSpPr>
          <p:nvPr>
            <p:ph type="body" idx="1"/>
          </p:nvPr>
        </p:nvSpPr>
        <p:spPr>
          <a:xfrm>
            <a:off x="6198728" y="1466261"/>
            <a:ext cx="5993272" cy="3952712"/>
          </a:xfrm>
        </p:spPr>
        <p:txBody>
          <a:bodyPr>
            <a:normAutofit fontScale="92500" lnSpcReduction="20000"/>
          </a:bodyPr>
          <a:lstStyle/>
          <a:p>
            <a:r>
              <a:rPr lang="en-GB" dirty="0"/>
              <a:t>Prism layers (and lots of them)</a:t>
            </a:r>
          </a:p>
          <a:p>
            <a:pPr lvl="1"/>
            <a:r>
              <a:rPr lang="en-GB" dirty="0"/>
              <a:t>Vital for good resolution of near wall behaviours</a:t>
            </a:r>
          </a:p>
          <a:p>
            <a:pPr lvl="1"/>
            <a:r>
              <a:rPr lang="en-GB" dirty="0"/>
              <a:t>Targeting single digit wall y</a:t>
            </a:r>
            <a:r>
              <a:rPr lang="en-GB" baseline="30000" dirty="0"/>
              <a:t>+</a:t>
            </a:r>
            <a:r>
              <a:rPr lang="en-GB" dirty="0"/>
              <a:t> values</a:t>
            </a:r>
          </a:p>
          <a:p>
            <a:pPr lvl="2"/>
            <a:r>
              <a:rPr lang="en-GB" baseline="30000" dirty="0"/>
              <a:t>Enhanced wall treatment area-weighted average &lt;1 with maximum below 3</a:t>
            </a:r>
          </a:p>
          <a:p>
            <a:pPr lvl="2"/>
            <a:r>
              <a:rPr lang="en-GB" baseline="30000" dirty="0"/>
              <a:t>SST k-</a:t>
            </a:r>
            <a:r>
              <a:rPr lang="el-GR" baseline="30000" dirty="0"/>
              <a:t>ω</a:t>
            </a:r>
            <a:r>
              <a:rPr lang="en-GB" baseline="30000" dirty="0"/>
              <a:t> target average of &lt;5</a:t>
            </a:r>
          </a:p>
          <a:p>
            <a:r>
              <a:rPr lang="en-GB" dirty="0"/>
              <a:t>Divide/refine mesh by projecting cylinder from tip of blast nozzles to the top of the exhaust</a:t>
            </a:r>
          </a:p>
          <a:p>
            <a:pPr lvl="1"/>
            <a:r>
              <a:rPr lang="en-GB" dirty="0"/>
              <a:t>Prevents growing mesh causing artificial mixing of steam and air too early</a:t>
            </a:r>
          </a:p>
          <a:p>
            <a:pPr lvl="1"/>
            <a:r>
              <a:rPr lang="en-GB" dirty="0"/>
              <a:t>Beware of mesh collapse on corners/interfaces</a:t>
            </a:r>
          </a:p>
        </p:txBody>
      </p:sp>
      <p:pic>
        <p:nvPicPr>
          <p:cNvPr id="7" name="Picture 6" descr="A close-up of a tie&#10;&#10;Description automatically generated with medium confidence">
            <a:extLst>
              <a:ext uri="{FF2B5EF4-FFF2-40B4-BE49-F238E27FC236}">
                <a16:creationId xmlns:a16="http://schemas.microsoft.com/office/drawing/2014/main" id="{6FB76C6E-24F1-44B4-502D-17CE59BB3F92}"/>
              </a:ext>
            </a:extLst>
          </p:cNvPr>
          <p:cNvPicPr>
            <a:picLocks noChangeAspect="1"/>
          </p:cNvPicPr>
          <p:nvPr/>
        </p:nvPicPr>
        <p:blipFill rotWithShape="1">
          <a:blip r:embed="rId2"/>
          <a:srcRect l="28840" r="36753"/>
          <a:stretch/>
        </p:blipFill>
        <p:spPr>
          <a:xfrm>
            <a:off x="2003799" y="1498831"/>
            <a:ext cx="4194928" cy="3920142"/>
          </a:xfrm>
          <a:prstGeom prst="rect">
            <a:avLst/>
          </a:prstGeom>
        </p:spPr>
      </p:pic>
      <p:pic>
        <p:nvPicPr>
          <p:cNvPr id="9" name="Picture 8" descr="Qr code&#10;&#10;Description automatically generated">
            <a:extLst>
              <a:ext uri="{FF2B5EF4-FFF2-40B4-BE49-F238E27FC236}">
                <a16:creationId xmlns:a16="http://schemas.microsoft.com/office/drawing/2014/main" id="{A0276BB6-D206-CCEA-DBF4-6D676FEEB832}"/>
              </a:ext>
            </a:extLst>
          </p:cNvPr>
          <p:cNvPicPr>
            <a:picLocks noChangeAspect="1"/>
          </p:cNvPicPr>
          <p:nvPr/>
        </p:nvPicPr>
        <p:blipFill rotWithShape="1">
          <a:blip r:embed="rId3"/>
          <a:srcRect l="38737" r="45877" b="7609"/>
          <a:stretch/>
        </p:blipFill>
        <p:spPr>
          <a:xfrm>
            <a:off x="0" y="1498831"/>
            <a:ext cx="2075111" cy="4006423"/>
          </a:xfrm>
          <a:prstGeom prst="rect">
            <a:avLst/>
          </a:prstGeom>
        </p:spPr>
      </p:pic>
    </p:spTree>
    <p:extLst>
      <p:ext uri="{BB962C8B-B14F-4D97-AF65-F5344CB8AC3E}">
        <p14:creationId xmlns:p14="http://schemas.microsoft.com/office/powerpoint/2010/main" val="3008916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2C7A-C57D-DDD1-DB34-8726DE2C61DF}"/>
              </a:ext>
            </a:extLst>
          </p:cNvPr>
          <p:cNvSpPr>
            <a:spLocks noGrp="1"/>
          </p:cNvSpPr>
          <p:nvPr>
            <p:ph type="title"/>
          </p:nvPr>
        </p:nvSpPr>
        <p:spPr/>
        <p:txBody>
          <a:bodyPr/>
          <a:lstStyle/>
          <a:p>
            <a:r>
              <a:rPr lang="en-GB" dirty="0"/>
              <a:t>Boundary conditions</a:t>
            </a:r>
          </a:p>
        </p:txBody>
      </p:sp>
      <p:sp>
        <p:nvSpPr>
          <p:cNvPr id="3" name="Text Placeholder 2">
            <a:extLst>
              <a:ext uri="{FF2B5EF4-FFF2-40B4-BE49-F238E27FC236}">
                <a16:creationId xmlns:a16="http://schemas.microsoft.com/office/drawing/2014/main" id="{301B8333-CC49-03AC-E499-A105983C0DD2}"/>
              </a:ext>
            </a:extLst>
          </p:cNvPr>
          <p:cNvSpPr>
            <a:spLocks noGrp="1"/>
          </p:cNvSpPr>
          <p:nvPr>
            <p:ph type="body" idx="1"/>
          </p:nvPr>
        </p:nvSpPr>
        <p:spPr>
          <a:xfrm>
            <a:off x="4527575" y="1466260"/>
            <a:ext cx="7664425" cy="3797495"/>
          </a:xfrm>
        </p:spPr>
        <p:txBody>
          <a:bodyPr>
            <a:normAutofit fontScale="85000" lnSpcReduction="10000"/>
          </a:bodyPr>
          <a:lstStyle/>
          <a:p>
            <a:r>
              <a:rPr lang="en-GB" dirty="0"/>
              <a:t>All flow boundaries should be pressure boundaries</a:t>
            </a:r>
          </a:p>
          <a:p>
            <a:pPr lvl="1"/>
            <a:r>
              <a:rPr lang="en-GB" dirty="0"/>
              <a:t>Helps with convergence, especially as steam flow will likely be choked.</a:t>
            </a:r>
          </a:p>
          <a:p>
            <a:pPr lvl="1"/>
            <a:r>
              <a:rPr lang="en-GB" dirty="0"/>
              <a:t>Steam pressures from top right quadrant of graph</a:t>
            </a:r>
          </a:p>
          <a:p>
            <a:pPr lvl="1"/>
            <a:r>
              <a:rPr lang="en-GB" dirty="0"/>
              <a:t>Gas inlet pressure (smokebox draught) should be negative, and should be adjusted until, when gas inlet pressure vs mass </a:t>
            </a:r>
            <a:r>
              <a:rPr lang="en-GB"/>
              <a:t>flow is plotted</a:t>
            </a:r>
            <a:r>
              <a:rPr lang="en-GB" dirty="0"/>
              <a:t>, it sits on the curve in lower left quadrant</a:t>
            </a:r>
          </a:p>
          <a:p>
            <a:pPr lvl="1"/>
            <a:r>
              <a:rPr lang="en-GB" dirty="0"/>
              <a:t>Result you then compare against test data is in top left quadrant of graph</a:t>
            </a:r>
          </a:p>
          <a:p>
            <a:pPr lvl="1"/>
            <a:r>
              <a:rPr lang="en-GB" dirty="0"/>
              <a:t>Apply turbulent boundary conditions instead of default</a:t>
            </a:r>
          </a:p>
          <a:p>
            <a:pPr lvl="2"/>
            <a:r>
              <a:rPr lang="en-GB" dirty="0"/>
              <a:t>Turbulence intensity commonly defined as 0.16</a:t>
            </a:r>
            <a:r>
              <a:rPr lang="en-GB" i="1" dirty="0"/>
              <a:t>Re</a:t>
            </a:r>
            <a:r>
              <a:rPr lang="en-GB" baseline="30000" dirty="0"/>
              <a:t>-0.125</a:t>
            </a:r>
            <a:endParaRPr lang="en-GB" dirty="0"/>
          </a:p>
          <a:p>
            <a:pPr lvl="2"/>
            <a:r>
              <a:rPr lang="en-GB" dirty="0"/>
              <a:t>Re used in intensity calculation should be based on local hydraulic diameter</a:t>
            </a:r>
          </a:p>
        </p:txBody>
      </p:sp>
      <p:pic>
        <p:nvPicPr>
          <p:cNvPr id="4" name="Picture 3">
            <a:extLst>
              <a:ext uri="{FF2B5EF4-FFF2-40B4-BE49-F238E27FC236}">
                <a16:creationId xmlns:a16="http://schemas.microsoft.com/office/drawing/2014/main" id="{E8049128-3E7F-B1FD-20BB-57460D21EE20}"/>
              </a:ext>
            </a:extLst>
          </p:cNvPr>
          <p:cNvPicPr>
            <a:picLocks noChangeAspect="1"/>
          </p:cNvPicPr>
          <p:nvPr/>
        </p:nvPicPr>
        <p:blipFill>
          <a:blip r:embed="rId2"/>
          <a:stretch>
            <a:fillRect/>
          </a:stretch>
        </p:blipFill>
        <p:spPr>
          <a:xfrm>
            <a:off x="0" y="1752159"/>
            <a:ext cx="4527575" cy="3595934"/>
          </a:xfrm>
          <a:prstGeom prst="rect">
            <a:avLst/>
          </a:prstGeom>
        </p:spPr>
      </p:pic>
    </p:spTree>
    <p:extLst>
      <p:ext uri="{BB962C8B-B14F-4D97-AF65-F5344CB8AC3E}">
        <p14:creationId xmlns:p14="http://schemas.microsoft.com/office/powerpoint/2010/main" val="2681540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37353-3EAB-59DA-1B9F-069A1C335AD7}"/>
              </a:ext>
            </a:extLst>
          </p:cNvPr>
          <p:cNvSpPr>
            <a:spLocks noGrp="1"/>
          </p:cNvSpPr>
          <p:nvPr>
            <p:ph type="title"/>
          </p:nvPr>
        </p:nvSpPr>
        <p:spPr/>
        <p:txBody>
          <a:bodyPr/>
          <a:lstStyle/>
          <a:p>
            <a:r>
              <a:rPr lang="en-US" dirty="0"/>
              <a:t>MN Exhaust: Turbulence model/Validation</a:t>
            </a:r>
            <a:endParaRPr lang="en-GB" dirty="0"/>
          </a:p>
        </p:txBody>
      </p:sp>
      <p:sp>
        <p:nvSpPr>
          <p:cNvPr id="3" name="Text Placeholder 2">
            <a:extLst>
              <a:ext uri="{FF2B5EF4-FFF2-40B4-BE49-F238E27FC236}">
                <a16:creationId xmlns:a16="http://schemas.microsoft.com/office/drawing/2014/main" id="{32F63B7E-BE1C-2253-FCE0-0E26E57E0E60}"/>
              </a:ext>
            </a:extLst>
          </p:cNvPr>
          <p:cNvSpPr>
            <a:spLocks noGrp="1"/>
          </p:cNvSpPr>
          <p:nvPr>
            <p:ph type="body" idx="1"/>
          </p:nvPr>
        </p:nvSpPr>
        <p:spPr>
          <a:xfrm>
            <a:off x="6042266" y="1466260"/>
            <a:ext cx="6095998" cy="4012726"/>
          </a:xfrm>
        </p:spPr>
        <p:txBody>
          <a:bodyPr>
            <a:normAutofit fontScale="92500" lnSpcReduction="10000"/>
          </a:bodyPr>
          <a:lstStyle/>
          <a:p>
            <a:r>
              <a:rPr lang="en-US" dirty="0"/>
              <a:t>Simulations of original and rebuilt exhaust designs, using methodology of previous few slides</a:t>
            </a:r>
          </a:p>
          <a:p>
            <a:r>
              <a:rPr lang="en-US" dirty="0"/>
              <a:t>Comparison between RNG k-ε and SST k-</a:t>
            </a:r>
            <a:r>
              <a:rPr lang="el-GR" dirty="0"/>
              <a:t>ω</a:t>
            </a:r>
            <a:r>
              <a:rPr lang="en-US" dirty="0"/>
              <a:t> turbulence models</a:t>
            </a:r>
          </a:p>
          <a:p>
            <a:pPr lvl="1"/>
            <a:r>
              <a:rPr lang="en-US" dirty="0"/>
              <a:t>SST both closer to test data &amp; predicting relative </a:t>
            </a:r>
            <a:r>
              <a:rPr lang="en-US" dirty="0" err="1"/>
              <a:t>behaviour</a:t>
            </a:r>
            <a:r>
              <a:rPr lang="en-US" dirty="0"/>
              <a:t> of two designs</a:t>
            </a:r>
          </a:p>
          <a:p>
            <a:pPr lvl="1"/>
            <a:r>
              <a:rPr lang="en-US" dirty="0"/>
              <a:t>SST used in design study presented later on</a:t>
            </a:r>
          </a:p>
          <a:p>
            <a:pPr lvl="1"/>
            <a:r>
              <a:rPr lang="en-US" dirty="0"/>
              <a:t>Depending on the solver you use &amp; the data set you model, you may not get this result (CFD can be fickle)</a:t>
            </a:r>
            <a:endParaRPr lang="en-GB" dirty="0"/>
          </a:p>
        </p:txBody>
      </p:sp>
      <p:pic>
        <p:nvPicPr>
          <p:cNvPr id="6" name="Picture 5">
            <a:extLst>
              <a:ext uri="{FF2B5EF4-FFF2-40B4-BE49-F238E27FC236}">
                <a16:creationId xmlns:a16="http://schemas.microsoft.com/office/drawing/2014/main" id="{C73084D5-DE5A-83B3-A2F0-F3A00E982BA1}"/>
              </a:ext>
            </a:extLst>
          </p:cNvPr>
          <p:cNvPicPr>
            <a:picLocks noChangeAspect="1"/>
          </p:cNvPicPr>
          <p:nvPr/>
        </p:nvPicPr>
        <p:blipFill>
          <a:blip r:embed="rId2"/>
          <a:stretch>
            <a:fillRect/>
          </a:stretch>
        </p:blipFill>
        <p:spPr>
          <a:xfrm>
            <a:off x="1" y="1504959"/>
            <a:ext cx="6042264" cy="3974027"/>
          </a:xfrm>
          <a:prstGeom prst="rect">
            <a:avLst/>
          </a:prstGeom>
        </p:spPr>
      </p:pic>
    </p:spTree>
    <p:extLst>
      <p:ext uri="{BB962C8B-B14F-4D97-AF65-F5344CB8AC3E}">
        <p14:creationId xmlns:p14="http://schemas.microsoft.com/office/powerpoint/2010/main" val="1246981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7C6F-E5ED-14AC-405E-3CA429FB4EE6}"/>
              </a:ext>
            </a:extLst>
          </p:cNvPr>
          <p:cNvSpPr>
            <a:spLocks noGrp="1"/>
          </p:cNvSpPr>
          <p:nvPr>
            <p:ph type="title"/>
          </p:nvPr>
        </p:nvSpPr>
        <p:spPr/>
        <p:txBody>
          <a:bodyPr/>
          <a:lstStyle/>
          <a:p>
            <a:r>
              <a:rPr lang="en-US" dirty="0"/>
              <a:t>Steam jet dissipates sooner in original design</a:t>
            </a:r>
            <a:endParaRPr lang="en-GB" dirty="0"/>
          </a:p>
        </p:txBody>
      </p:sp>
      <p:sp>
        <p:nvSpPr>
          <p:cNvPr id="3" name="Text Placeholder 2">
            <a:extLst>
              <a:ext uri="{FF2B5EF4-FFF2-40B4-BE49-F238E27FC236}">
                <a16:creationId xmlns:a16="http://schemas.microsoft.com/office/drawing/2014/main" id="{B2CF1D17-23F6-1BB4-688F-848932E1A0C6}"/>
              </a:ext>
            </a:extLst>
          </p:cNvPr>
          <p:cNvSpPr>
            <a:spLocks noGrp="1"/>
          </p:cNvSpPr>
          <p:nvPr>
            <p:ph type="body" idx="1"/>
          </p:nvPr>
        </p:nvSpPr>
        <p:spPr>
          <a:xfrm>
            <a:off x="6975835" y="1466259"/>
            <a:ext cx="5109328" cy="4113754"/>
          </a:xfrm>
        </p:spPr>
        <p:txBody>
          <a:bodyPr>
            <a:normAutofit fontScale="92500" lnSpcReduction="20000"/>
          </a:bodyPr>
          <a:lstStyle/>
          <a:p>
            <a:r>
              <a:rPr lang="en-GB" dirty="0"/>
              <a:t>Simulation of 1/10</a:t>
            </a:r>
            <a:r>
              <a:rPr lang="en-GB" baseline="30000" dirty="0"/>
              <a:t>th</a:t>
            </a:r>
            <a:r>
              <a:rPr lang="en-GB" dirty="0"/>
              <a:t> of smokebox, assuming rotational periodicity can be applied</a:t>
            </a:r>
          </a:p>
          <a:p>
            <a:r>
              <a:rPr lang="en-GB" dirty="0"/>
              <a:t>Contours of velocity magnitude on symmetry plane</a:t>
            </a:r>
          </a:p>
          <a:p>
            <a:r>
              <a:rPr lang="en-GB" dirty="0"/>
              <a:t>Steam jet dissipating sooner in original design, hence reduced performance</a:t>
            </a:r>
          </a:p>
          <a:p>
            <a:pPr lvl="1"/>
            <a:r>
              <a:rPr lang="en-GB" dirty="0"/>
              <a:t>Jet moving out of mesh refinement region, leading potentially to underprediction of entrainment, especially at higher flows</a:t>
            </a:r>
          </a:p>
        </p:txBody>
      </p:sp>
      <p:pic>
        <p:nvPicPr>
          <p:cNvPr id="5" name="Picture 4" descr="Icon&#10;&#10;Description automatically generated with medium confidence">
            <a:extLst>
              <a:ext uri="{FF2B5EF4-FFF2-40B4-BE49-F238E27FC236}">
                <a16:creationId xmlns:a16="http://schemas.microsoft.com/office/drawing/2014/main" id="{77B051EC-5880-E116-BCEF-61EC6751C8F8}"/>
              </a:ext>
            </a:extLst>
          </p:cNvPr>
          <p:cNvPicPr>
            <a:picLocks noChangeAspect="1"/>
          </p:cNvPicPr>
          <p:nvPr/>
        </p:nvPicPr>
        <p:blipFill rotWithShape="1">
          <a:blip r:embed="rId2"/>
          <a:srcRect l="16392" t="198" r="51056" b="9788"/>
          <a:stretch/>
        </p:blipFill>
        <p:spPr>
          <a:xfrm>
            <a:off x="0" y="1466259"/>
            <a:ext cx="3968685" cy="3897593"/>
          </a:xfrm>
          <a:prstGeom prst="rect">
            <a:avLst/>
          </a:prstGeom>
        </p:spPr>
      </p:pic>
      <p:sp>
        <p:nvSpPr>
          <p:cNvPr id="6" name="TextBox 5">
            <a:extLst>
              <a:ext uri="{FF2B5EF4-FFF2-40B4-BE49-F238E27FC236}">
                <a16:creationId xmlns:a16="http://schemas.microsoft.com/office/drawing/2014/main" id="{640F92B6-B4C8-CCBE-9748-369138DCEF33}"/>
              </a:ext>
            </a:extLst>
          </p:cNvPr>
          <p:cNvSpPr txBox="1"/>
          <p:nvPr/>
        </p:nvSpPr>
        <p:spPr>
          <a:xfrm>
            <a:off x="2214390" y="3275110"/>
            <a:ext cx="1998482" cy="307777"/>
          </a:xfrm>
          <a:prstGeom prst="rect">
            <a:avLst/>
          </a:prstGeom>
          <a:noFill/>
        </p:spPr>
        <p:txBody>
          <a:bodyPr wrap="square" rtlCol="0">
            <a:spAutoFit/>
          </a:bodyPr>
          <a:lstStyle/>
          <a:p>
            <a:r>
              <a:rPr lang="en-GB" dirty="0">
                <a:solidFill>
                  <a:schemeClr val="bg1"/>
                </a:solidFill>
              </a:rPr>
              <a:t>Original design</a:t>
            </a:r>
          </a:p>
        </p:txBody>
      </p:sp>
      <p:pic>
        <p:nvPicPr>
          <p:cNvPr id="8" name="Picture 7" descr="A picture containing graphical user interface&#10;&#10;Description automatically generated">
            <a:extLst>
              <a:ext uri="{FF2B5EF4-FFF2-40B4-BE49-F238E27FC236}">
                <a16:creationId xmlns:a16="http://schemas.microsoft.com/office/drawing/2014/main" id="{5ABF0E03-B1D3-01E4-0DF1-A4FE5C99F8DF}"/>
              </a:ext>
            </a:extLst>
          </p:cNvPr>
          <p:cNvPicPr>
            <a:picLocks noChangeAspect="1"/>
          </p:cNvPicPr>
          <p:nvPr/>
        </p:nvPicPr>
        <p:blipFill rotWithShape="1">
          <a:blip r:embed="rId3"/>
          <a:srcRect l="4021" t="-3974" r="66859"/>
          <a:stretch/>
        </p:blipFill>
        <p:spPr>
          <a:xfrm>
            <a:off x="3934933" y="1494147"/>
            <a:ext cx="3244080" cy="4113754"/>
          </a:xfrm>
          <a:prstGeom prst="rect">
            <a:avLst/>
          </a:prstGeom>
        </p:spPr>
      </p:pic>
      <p:sp>
        <p:nvSpPr>
          <p:cNvPr id="9" name="TextBox 8">
            <a:extLst>
              <a:ext uri="{FF2B5EF4-FFF2-40B4-BE49-F238E27FC236}">
                <a16:creationId xmlns:a16="http://schemas.microsoft.com/office/drawing/2014/main" id="{C85419F5-DDE5-956D-762B-6EE2854178CE}"/>
              </a:ext>
            </a:extLst>
          </p:cNvPr>
          <p:cNvSpPr txBox="1"/>
          <p:nvPr/>
        </p:nvSpPr>
        <p:spPr>
          <a:xfrm>
            <a:off x="5386632" y="3275111"/>
            <a:ext cx="1998482" cy="307777"/>
          </a:xfrm>
          <a:prstGeom prst="rect">
            <a:avLst/>
          </a:prstGeom>
          <a:noFill/>
        </p:spPr>
        <p:txBody>
          <a:bodyPr wrap="square" rtlCol="0">
            <a:spAutoFit/>
          </a:bodyPr>
          <a:lstStyle/>
          <a:p>
            <a:r>
              <a:rPr lang="en-GB" dirty="0">
                <a:solidFill>
                  <a:schemeClr val="bg1"/>
                </a:solidFill>
              </a:rPr>
              <a:t>Rebuilt design</a:t>
            </a:r>
          </a:p>
        </p:txBody>
      </p:sp>
    </p:spTree>
    <p:extLst>
      <p:ext uri="{BB962C8B-B14F-4D97-AF65-F5344CB8AC3E}">
        <p14:creationId xmlns:p14="http://schemas.microsoft.com/office/powerpoint/2010/main" val="760864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1411-2D84-7052-4F1A-89CA4046A7A3}"/>
              </a:ext>
            </a:extLst>
          </p:cNvPr>
          <p:cNvSpPr>
            <a:spLocks noGrp="1"/>
          </p:cNvSpPr>
          <p:nvPr>
            <p:ph type="title"/>
          </p:nvPr>
        </p:nvSpPr>
        <p:spPr/>
        <p:txBody>
          <a:bodyPr/>
          <a:lstStyle/>
          <a:p>
            <a:r>
              <a:rPr lang="en-GB" dirty="0"/>
              <a:t>Preparing for H2 2022 Projects</a:t>
            </a:r>
          </a:p>
        </p:txBody>
      </p:sp>
      <p:sp>
        <p:nvSpPr>
          <p:cNvPr id="3" name="Text Placeholder 2">
            <a:extLst>
              <a:ext uri="{FF2B5EF4-FFF2-40B4-BE49-F238E27FC236}">
                <a16:creationId xmlns:a16="http://schemas.microsoft.com/office/drawing/2014/main" id="{8874CBF0-5033-750D-3B64-DE31CB6DFAD0}"/>
              </a:ext>
            </a:extLst>
          </p:cNvPr>
          <p:cNvSpPr>
            <a:spLocks noGrp="1"/>
          </p:cNvSpPr>
          <p:nvPr>
            <p:ph type="body" idx="1"/>
          </p:nvPr>
        </p:nvSpPr>
        <p:spPr>
          <a:xfrm>
            <a:off x="0" y="1466261"/>
            <a:ext cx="12192000" cy="3982614"/>
          </a:xfrm>
        </p:spPr>
        <p:txBody>
          <a:bodyPr/>
          <a:lstStyle/>
          <a:p>
            <a:r>
              <a:rPr lang="en-GB" dirty="0"/>
              <a:t>Read some good books:</a:t>
            </a:r>
          </a:p>
          <a:p>
            <a:pPr lvl="1"/>
            <a:r>
              <a:rPr lang="en-GB" i="1" dirty="0"/>
              <a:t>The Red Devil and Other Tales from the Age of Steam </a:t>
            </a:r>
            <a:r>
              <a:rPr lang="en-GB" dirty="0"/>
              <a:t>by David </a:t>
            </a:r>
            <a:r>
              <a:rPr lang="en-GB" dirty="0" err="1"/>
              <a:t>Wardale</a:t>
            </a:r>
            <a:endParaRPr lang="en-GB" dirty="0"/>
          </a:p>
          <a:p>
            <a:pPr lvl="1"/>
            <a:r>
              <a:rPr lang="en-GB" i="1" dirty="0"/>
              <a:t>"The fire burns much better ..."</a:t>
            </a:r>
            <a:r>
              <a:rPr lang="en-GB" dirty="0"/>
              <a:t>, the Ph. D. thesis by J.J.G. Koopmans</a:t>
            </a:r>
          </a:p>
          <a:p>
            <a:pPr lvl="1"/>
            <a:r>
              <a:rPr lang="en-GB" i="1" dirty="0"/>
              <a:t>Fundamental Design Calculations for the 5AT Locomotive</a:t>
            </a:r>
            <a:r>
              <a:rPr lang="en-GB" dirty="0"/>
              <a:t>, as prepared by David </a:t>
            </a:r>
            <a:r>
              <a:rPr lang="en-GB" dirty="0" err="1"/>
              <a:t>Wardale</a:t>
            </a:r>
            <a:endParaRPr lang="en-GB" dirty="0"/>
          </a:p>
          <a:p>
            <a:pPr lvl="1"/>
            <a:r>
              <a:rPr lang="en-GB" i="1" dirty="0"/>
              <a:t>La Locomotive a </a:t>
            </a:r>
            <a:r>
              <a:rPr lang="en-GB" i="1" dirty="0" err="1"/>
              <a:t>Vapeur</a:t>
            </a:r>
            <a:r>
              <a:rPr lang="en-GB" dirty="0"/>
              <a:t>, by A </a:t>
            </a:r>
            <a:r>
              <a:rPr lang="en-GB" dirty="0" err="1"/>
              <a:t>Chapelon</a:t>
            </a:r>
            <a:endParaRPr lang="en-GB" dirty="0"/>
          </a:p>
          <a:p>
            <a:pPr lvl="1"/>
            <a:r>
              <a:rPr lang="en-GB" dirty="0"/>
              <a:t>…and numerous technical articles</a:t>
            </a:r>
          </a:p>
          <a:p>
            <a:r>
              <a:rPr lang="en-GB" dirty="0"/>
              <a:t>Had a good think about what we’re trying to achieve with improving 21c11 (and what the rebuilt locomotives achieved)</a:t>
            </a:r>
          </a:p>
        </p:txBody>
      </p:sp>
    </p:spTree>
    <p:extLst>
      <p:ext uri="{BB962C8B-B14F-4D97-AF65-F5344CB8AC3E}">
        <p14:creationId xmlns:p14="http://schemas.microsoft.com/office/powerpoint/2010/main" val="2418020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0"/>
          <p:cNvSpPr txBox="1">
            <a:spLocks noGrp="1"/>
          </p:cNvSpPr>
          <p:nvPr>
            <p:ph type="title"/>
          </p:nvPr>
        </p:nvSpPr>
        <p:spPr>
          <a:xfrm>
            <a:off x="2214390" y="1"/>
            <a:ext cx="9977610" cy="1466259"/>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dirty="0"/>
              <a:t>Merchant Navy </a:t>
            </a:r>
            <a:r>
              <a:rPr lang="en-GB"/>
              <a:t>Fuel economy poor</a:t>
            </a:r>
            <a:endParaRPr/>
          </a:p>
        </p:txBody>
      </p:sp>
      <p:sp>
        <p:nvSpPr>
          <p:cNvPr id="141" name="Google Shape;141;p10"/>
          <p:cNvSpPr txBox="1">
            <a:spLocks noGrp="1"/>
          </p:cNvSpPr>
          <p:nvPr>
            <p:ph type="body" idx="1"/>
          </p:nvPr>
        </p:nvSpPr>
        <p:spPr>
          <a:xfrm>
            <a:off x="6093637" y="1466261"/>
            <a:ext cx="6093637" cy="3982614"/>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ct val="100000"/>
              <a:buChar char="•"/>
            </a:pPr>
            <a:r>
              <a:rPr lang="en-GB" dirty="0"/>
              <a:t>Original Merchant Navy produces ~25% less steam per pound of coal than rebuilt MN or BR standard </a:t>
            </a:r>
            <a:r>
              <a:rPr lang="en-GB" dirty="0" err="1"/>
              <a:t>pacifics</a:t>
            </a:r>
            <a:endParaRPr dirty="0"/>
          </a:p>
          <a:p>
            <a:pPr marL="685800" lvl="1" indent="-228600" algn="l" rtl="0">
              <a:lnSpc>
                <a:spcPct val="90000"/>
              </a:lnSpc>
              <a:spcBef>
                <a:spcPts val="500"/>
              </a:spcBef>
              <a:spcAft>
                <a:spcPts val="0"/>
              </a:spcAft>
              <a:buClr>
                <a:schemeClr val="dk1"/>
              </a:buClr>
              <a:buSzPct val="100000"/>
              <a:buChar char="•"/>
            </a:pPr>
            <a:r>
              <a:rPr lang="en-GB" dirty="0"/>
              <a:t>AFR ~14% less on original design</a:t>
            </a:r>
            <a:endParaRPr dirty="0"/>
          </a:p>
          <a:p>
            <a:pPr marL="228600" lvl="0" indent="-228600" algn="l" rtl="0">
              <a:lnSpc>
                <a:spcPct val="90000"/>
              </a:lnSpc>
              <a:spcBef>
                <a:spcPts val="1000"/>
              </a:spcBef>
              <a:spcAft>
                <a:spcPts val="0"/>
              </a:spcAft>
              <a:buClr>
                <a:schemeClr val="dk1"/>
              </a:buClr>
              <a:buSzPct val="100000"/>
              <a:buChar char="•"/>
            </a:pPr>
            <a:r>
              <a:rPr lang="en-GB" dirty="0"/>
              <a:t>Rebuilt MN performance similar to 71000 prior to modifications to latter in preservation</a:t>
            </a:r>
            <a:endParaRPr dirty="0"/>
          </a:p>
          <a:p>
            <a:pPr marL="228600" lvl="0" indent="-228600" algn="l" rtl="0">
              <a:lnSpc>
                <a:spcPct val="90000"/>
              </a:lnSpc>
              <a:spcBef>
                <a:spcPts val="1000"/>
              </a:spcBef>
              <a:spcAft>
                <a:spcPts val="0"/>
              </a:spcAft>
              <a:buClr>
                <a:schemeClr val="dk1"/>
              </a:buClr>
              <a:buSzPct val="100000"/>
              <a:buChar char="•"/>
            </a:pPr>
            <a:r>
              <a:rPr lang="en-GB" sz="2200" i="1" dirty="0"/>
              <a:t>Data from BR test bulletins 5 (Std 7), 8 (Single chimney V2), 10 (Merchant Navy), 15 (Std 8), 20 (Rebuilt MN)</a:t>
            </a:r>
            <a:endParaRPr dirty="0"/>
          </a:p>
        </p:txBody>
      </p:sp>
      <p:pic>
        <p:nvPicPr>
          <p:cNvPr id="142" name="Google Shape;142;p10"/>
          <p:cNvPicPr preferRelativeResize="0"/>
          <p:nvPr/>
        </p:nvPicPr>
        <p:blipFill rotWithShape="1">
          <a:blip r:embed="rId3">
            <a:alphaModFix/>
          </a:blip>
          <a:srcRect/>
          <a:stretch/>
        </p:blipFill>
        <p:spPr>
          <a:xfrm>
            <a:off x="0" y="1466260"/>
            <a:ext cx="6093638" cy="398261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title"/>
          </p:nvPr>
        </p:nvSpPr>
        <p:spPr>
          <a:xfrm>
            <a:off x="2214390" y="1"/>
            <a:ext cx="9977610" cy="1466259"/>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dirty="0"/>
              <a:t>Merchant Navy </a:t>
            </a:r>
            <a:r>
              <a:rPr lang="en-GB"/>
              <a:t>Boiler air flow high</a:t>
            </a:r>
            <a:endParaRPr/>
          </a:p>
        </p:txBody>
      </p:sp>
      <p:sp>
        <p:nvSpPr>
          <p:cNvPr id="148" name="Google Shape;148;p11"/>
          <p:cNvSpPr txBox="1">
            <a:spLocks noGrp="1"/>
          </p:cNvSpPr>
          <p:nvPr>
            <p:ph type="body" idx="1"/>
          </p:nvPr>
        </p:nvSpPr>
        <p:spPr>
          <a:xfrm>
            <a:off x="6169981" y="1651379"/>
            <a:ext cx="5849193" cy="3797495"/>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GB" dirty="0"/>
              <a:t>Original Merchant Navy has ~20% higher air flow than rebuilt design</a:t>
            </a:r>
          </a:p>
          <a:p>
            <a:pPr marL="685800" lvl="1" indent="-228600">
              <a:spcBef>
                <a:spcPts val="0"/>
              </a:spcBef>
              <a:buSzPts val="2800"/>
            </a:pPr>
            <a:r>
              <a:rPr lang="en-GB" dirty="0"/>
              <a:t>…but AFR is low, suggesting poorer combustion conditions</a:t>
            </a:r>
            <a:endParaRPr dirty="0"/>
          </a:p>
          <a:p>
            <a:pPr marL="228600" lvl="0" indent="-228600" algn="l" rtl="0">
              <a:lnSpc>
                <a:spcPct val="90000"/>
              </a:lnSpc>
              <a:spcBef>
                <a:spcPts val="1000"/>
              </a:spcBef>
              <a:spcAft>
                <a:spcPts val="0"/>
              </a:spcAft>
              <a:buClr>
                <a:schemeClr val="dk1"/>
              </a:buClr>
              <a:buSzPts val="2800"/>
              <a:buChar char="•"/>
            </a:pPr>
            <a:r>
              <a:rPr lang="en-GB" dirty="0"/>
              <a:t>Rebuilt MN has very similar air flow as 71000 prior to modifications to latter in preservation</a:t>
            </a:r>
            <a:endParaRPr dirty="0"/>
          </a:p>
          <a:p>
            <a:pPr marL="228600" lvl="0" indent="-228600" algn="l" rtl="0">
              <a:lnSpc>
                <a:spcPct val="90000"/>
              </a:lnSpc>
              <a:spcBef>
                <a:spcPts val="1000"/>
              </a:spcBef>
              <a:spcAft>
                <a:spcPts val="0"/>
              </a:spcAft>
              <a:buClr>
                <a:schemeClr val="dk1"/>
              </a:buClr>
              <a:buSzPts val="2200"/>
              <a:buChar char="•"/>
            </a:pPr>
            <a:r>
              <a:rPr lang="en-GB" sz="2200" i="1" dirty="0"/>
              <a:t>Data from BR test bulletins 5 (Std 7), 8 (Single chimney V2), 10 (Merchant Navy), 15 (Std 8), 20 (Rebuilt MN)</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49" name="Google Shape;149;p11"/>
          <p:cNvPicPr preferRelativeResize="0"/>
          <p:nvPr/>
        </p:nvPicPr>
        <p:blipFill rotWithShape="1">
          <a:blip r:embed="rId3">
            <a:alphaModFix/>
          </a:blip>
          <a:srcRect/>
          <a:stretch/>
        </p:blipFill>
        <p:spPr>
          <a:xfrm>
            <a:off x="0" y="1466260"/>
            <a:ext cx="6169981" cy="403250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title"/>
          </p:nvPr>
        </p:nvSpPr>
        <p:spPr>
          <a:xfrm>
            <a:off x="2214390" y="1"/>
            <a:ext cx="9977610" cy="1466259"/>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dirty="0"/>
              <a:t>Smokebox draught on Original design low</a:t>
            </a:r>
            <a:endParaRPr dirty="0"/>
          </a:p>
        </p:txBody>
      </p:sp>
      <p:sp>
        <p:nvSpPr>
          <p:cNvPr id="155" name="Google Shape;155;p12"/>
          <p:cNvSpPr txBox="1"/>
          <p:nvPr/>
        </p:nvSpPr>
        <p:spPr>
          <a:xfrm>
            <a:off x="6093639" y="1466261"/>
            <a:ext cx="6098361" cy="3982614"/>
          </a:xfrm>
          <a:prstGeom prst="rect">
            <a:avLst/>
          </a:prstGeom>
          <a:noFill/>
          <a:ln>
            <a:noFill/>
          </a:ln>
        </p:spPr>
        <p:txBody>
          <a:bodyPr spcFirstLastPara="1" wrap="square" lIns="91425" tIns="45700" rIns="91425" bIns="45700" anchor="t" anchorCtr="0">
            <a:normAutofit lnSpcReduction="10000"/>
          </a:bodyPr>
          <a:lstStyle/>
          <a:p>
            <a:pPr marL="228600" marR="0" lvl="0" indent="-228600" algn="l" rtl="0">
              <a:lnSpc>
                <a:spcPct val="90000"/>
              </a:lnSpc>
              <a:spcBef>
                <a:spcPts val="0"/>
              </a:spcBef>
              <a:spcAft>
                <a:spcPts val="0"/>
              </a:spcAft>
              <a:buClr>
                <a:schemeClr val="dk1"/>
              </a:buClr>
              <a:buSzPts val="1600"/>
              <a:buFont typeface="Arial"/>
              <a:buChar char="•"/>
            </a:pPr>
            <a:r>
              <a:rPr lang="en-GB" sz="1800" b="0" i="0" u="none" strike="noStrike" cap="none" dirty="0">
                <a:solidFill>
                  <a:schemeClr val="dk1"/>
                </a:solidFill>
                <a:latin typeface="Calibri"/>
                <a:ea typeface="Calibri"/>
                <a:cs typeface="Calibri"/>
                <a:sym typeface="Calibri"/>
              </a:rPr>
              <a:t>OVS </a:t>
            </a:r>
            <a:r>
              <a:rPr lang="en-GB" sz="1800" b="0" i="0" u="none" strike="noStrike" cap="none" dirty="0" err="1">
                <a:solidFill>
                  <a:schemeClr val="dk1"/>
                </a:solidFill>
                <a:latin typeface="Calibri"/>
                <a:ea typeface="Calibri"/>
                <a:cs typeface="Calibri"/>
                <a:sym typeface="Calibri"/>
              </a:rPr>
              <a:t>Bulleid</a:t>
            </a:r>
            <a:r>
              <a:rPr lang="en-GB" sz="1800" b="0" i="0" u="none" strike="noStrike" cap="none" dirty="0">
                <a:solidFill>
                  <a:schemeClr val="dk1"/>
                </a:solidFill>
                <a:latin typeface="Calibri"/>
                <a:ea typeface="Calibri"/>
                <a:cs typeface="Calibri"/>
                <a:sym typeface="Calibri"/>
              </a:rPr>
              <a:t> fitted </a:t>
            </a:r>
            <a:r>
              <a:rPr lang="en-GB" sz="1800" b="0" i="0" u="none" strike="noStrike" cap="none" dirty="0" err="1">
                <a:solidFill>
                  <a:schemeClr val="dk1"/>
                </a:solidFill>
                <a:latin typeface="Calibri"/>
                <a:ea typeface="Calibri"/>
                <a:cs typeface="Calibri"/>
                <a:sym typeface="Calibri"/>
              </a:rPr>
              <a:t>Lemaître</a:t>
            </a:r>
            <a:r>
              <a:rPr lang="en-GB" sz="1800" b="0" i="0" u="none" strike="noStrike" cap="none" dirty="0">
                <a:solidFill>
                  <a:schemeClr val="dk1"/>
                </a:solidFill>
                <a:latin typeface="Calibri"/>
                <a:ea typeface="Calibri"/>
                <a:cs typeface="Calibri"/>
                <a:sym typeface="Calibri"/>
              </a:rPr>
              <a:t> style exhausts to all his new locomotive designs</a:t>
            </a:r>
            <a:endParaRPr lang="en-GB" sz="1600" dirty="0"/>
          </a:p>
          <a:p>
            <a:pPr marL="228600" marR="0" lvl="0" indent="-228600" algn="l" rtl="0">
              <a:lnSpc>
                <a:spcPct val="90000"/>
              </a:lnSpc>
              <a:spcBef>
                <a:spcPts val="1000"/>
              </a:spcBef>
              <a:spcAft>
                <a:spcPts val="0"/>
              </a:spcAft>
              <a:buClr>
                <a:schemeClr val="dk1"/>
              </a:buClr>
              <a:buSzPts val="1600"/>
              <a:buFont typeface="Arial"/>
              <a:buChar char="•"/>
            </a:pPr>
            <a:r>
              <a:rPr lang="en-GB" sz="1800" b="0" i="0" u="none" strike="noStrike" cap="none" dirty="0">
                <a:solidFill>
                  <a:schemeClr val="dk1"/>
                </a:solidFill>
                <a:latin typeface="Calibri"/>
                <a:ea typeface="Calibri"/>
                <a:cs typeface="Calibri"/>
                <a:sym typeface="Calibri"/>
              </a:rPr>
              <a:t>Problems with original design</a:t>
            </a:r>
            <a:endParaRPr lang="en-GB" sz="1600" dirty="0"/>
          </a:p>
          <a:p>
            <a:pPr marL="685800" marR="0" lvl="1" indent="-228600" algn="l" rtl="0">
              <a:lnSpc>
                <a:spcPct val="90000"/>
              </a:lnSpc>
              <a:spcBef>
                <a:spcPts val="500"/>
              </a:spcBef>
              <a:spcAft>
                <a:spcPts val="0"/>
              </a:spcAft>
              <a:buClr>
                <a:schemeClr val="dk1"/>
              </a:buClr>
              <a:buSzPts val="1400"/>
              <a:buFont typeface="Arial"/>
              <a:buChar char="•"/>
            </a:pPr>
            <a:r>
              <a:rPr lang="en-GB" sz="1600" b="0" i="0" u="none" strike="noStrike" cap="none" dirty="0">
                <a:solidFill>
                  <a:schemeClr val="dk1"/>
                </a:solidFill>
                <a:latin typeface="Calibri"/>
                <a:ea typeface="Calibri"/>
                <a:cs typeface="Calibri"/>
                <a:sym typeface="Calibri"/>
              </a:rPr>
              <a:t>Same exhaust design fitted to the MN &amp; Light Pacific designs, despite the different power levels of the two designs</a:t>
            </a:r>
            <a:endParaRPr lang="en-GB" sz="1600" dirty="0"/>
          </a:p>
          <a:p>
            <a:pPr marL="685800" marR="0" lvl="1" indent="-228600" algn="l" rtl="0">
              <a:lnSpc>
                <a:spcPct val="90000"/>
              </a:lnSpc>
              <a:spcBef>
                <a:spcPts val="500"/>
              </a:spcBef>
              <a:spcAft>
                <a:spcPts val="0"/>
              </a:spcAft>
              <a:buClr>
                <a:schemeClr val="dk1"/>
              </a:buClr>
              <a:buSzPts val="1400"/>
              <a:buFont typeface="Arial"/>
              <a:buChar char="•"/>
            </a:pPr>
            <a:r>
              <a:rPr lang="en-GB" sz="1600" b="0" i="0" u="none" strike="noStrike" cap="none" dirty="0">
                <a:solidFill>
                  <a:schemeClr val="dk1"/>
                </a:solidFill>
                <a:latin typeface="Calibri"/>
                <a:ea typeface="Calibri"/>
                <a:cs typeface="Calibri"/>
                <a:sym typeface="Calibri"/>
              </a:rPr>
              <a:t>Comparing Lemaitre’s original drawing with those of the </a:t>
            </a:r>
            <a:r>
              <a:rPr lang="en-GB" sz="1600" b="0" i="0" u="none" strike="noStrike" cap="none" dirty="0" err="1">
                <a:solidFill>
                  <a:schemeClr val="dk1"/>
                </a:solidFill>
                <a:latin typeface="Calibri"/>
                <a:ea typeface="Calibri"/>
                <a:cs typeface="Calibri"/>
                <a:sym typeface="Calibri"/>
              </a:rPr>
              <a:t>Bulleid</a:t>
            </a:r>
            <a:r>
              <a:rPr lang="en-GB" sz="1600" b="0" i="0" u="none" strike="noStrike" cap="none" dirty="0">
                <a:solidFill>
                  <a:schemeClr val="dk1"/>
                </a:solidFill>
                <a:latin typeface="Calibri"/>
                <a:ea typeface="Calibri"/>
                <a:cs typeface="Calibri"/>
                <a:sym typeface="Calibri"/>
              </a:rPr>
              <a:t> design show the steam nozzles may be too far away from the chimney</a:t>
            </a:r>
            <a:endParaRPr lang="en-GB" sz="1600" dirty="0"/>
          </a:p>
          <a:p>
            <a:pPr marL="685800" marR="0" lvl="1" indent="-228600" algn="l" rtl="0">
              <a:lnSpc>
                <a:spcPct val="90000"/>
              </a:lnSpc>
              <a:spcBef>
                <a:spcPts val="500"/>
              </a:spcBef>
              <a:spcAft>
                <a:spcPts val="0"/>
              </a:spcAft>
              <a:buClr>
                <a:schemeClr val="dk1"/>
              </a:buClr>
              <a:buSzPts val="1400"/>
              <a:buFont typeface="Arial"/>
              <a:buChar char="•"/>
            </a:pPr>
            <a:r>
              <a:rPr lang="en-GB" sz="1600" b="0" i="0" u="none" strike="noStrike" cap="none" dirty="0">
                <a:solidFill>
                  <a:schemeClr val="dk1"/>
                </a:solidFill>
                <a:latin typeface="Calibri"/>
                <a:ea typeface="Calibri"/>
                <a:cs typeface="Calibri"/>
                <a:sym typeface="Calibri"/>
              </a:rPr>
              <a:t>Blast nozzle area roughly half that of contemporaneous designs</a:t>
            </a:r>
            <a:endParaRPr lang="en-GB" sz="1600" dirty="0"/>
          </a:p>
          <a:p>
            <a:pPr marL="1143000" marR="0" lvl="2" indent="-228600" algn="l" rtl="0">
              <a:lnSpc>
                <a:spcPct val="90000"/>
              </a:lnSpc>
              <a:spcBef>
                <a:spcPts val="500"/>
              </a:spcBef>
              <a:spcAft>
                <a:spcPts val="0"/>
              </a:spcAft>
              <a:buClr>
                <a:schemeClr val="dk1"/>
              </a:buClr>
              <a:buSzPts val="1200"/>
              <a:buFont typeface="Arial"/>
              <a:buChar char="•"/>
            </a:pPr>
            <a:r>
              <a:rPr lang="en-GB" b="0" i="0" u="none" strike="noStrike" cap="none" dirty="0">
                <a:solidFill>
                  <a:schemeClr val="dk1"/>
                </a:solidFill>
                <a:latin typeface="Calibri"/>
                <a:ea typeface="Calibri"/>
                <a:cs typeface="Calibri"/>
                <a:sym typeface="Calibri"/>
              </a:rPr>
              <a:t>Low area will increase cylinder back pressure</a:t>
            </a:r>
            <a:endParaRPr lang="en-GB" sz="1600" dirty="0"/>
          </a:p>
          <a:p>
            <a:pPr marL="228600" marR="0" lvl="0" indent="-228600" algn="l" rtl="0">
              <a:lnSpc>
                <a:spcPct val="90000"/>
              </a:lnSpc>
              <a:spcBef>
                <a:spcPts val="1000"/>
              </a:spcBef>
              <a:spcAft>
                <a:spcPts val="0"/>
              </a:spcAft>
              <a:buClr>
                <a:schemeClr val="dk1"/>
              </a:buClr>
              <a:buSzPts val="1600"/>
              <a:buFont typeface="Arial"/>
              <a:buChar char="•"/>
            </a:pPr>
            <a:r>
              <a:rPr lang="en-GB" sz="1800" b="0" i="0" u="none" strike="noStrike" cap="none" dirty="0">
                <a:solidFill>
                  <a:schemeClr val="dk1"/>
                </a:solidFill>
                <a:latin typeface="Calibri"/>
                <a:ea typeface="Calibri"/>
                <a:cs typeface="Calibri"/>
                <a:sym typeface="Calibri"/>
              </a:rPr>
              <a:t>Original Merchant Navy smokebox draught relatively low</a:t>
            </a:r>
            <a:endParaRPr lang="en-GB" sz="1600" dirty="0"/>
          </a:p>
          <a:p>
            <a:pPr marL="228600" marR="0" lvl="0" indent="-228600" algn="l" rtl="0">
              <a:lnSpc>
                <a:spcPct val="90000"/>
              </a:lnSpc>
              <a:spcBef>
                <a:spcPts val="1000"/>
              </a:spcBef>
              <a:spcAft>
                <a:spcPts val="0"/>
              </a:spcAft>
              <a:buClr>
                <a:schemeClr val="dk1"/>
              </a:buClr>
              <a:buSzPts val="1600"/>
              <a:buFont typeface="Arial"/>
              <a:buChar char="•"/>
            </a:pPr>
            <a:r>
              <a:rPr lang="en-GB" sz="1800" b="0" i="0" u="none" strike="noStrike" cap="none" dirty="0">
                <a:solidFill>
                  <a:schemeClr val="dk1"/>
                </a:solidFill>
                <a:latin typeface="Calibri"/>
                <a:ea typeface="Calibri"/>
                <a:cs typeface="Calibri"/>
                <a:sym typeface="Calibri"/>
              </a:rPr>
              <a:t>Rebuilt MN has more than double the draught of original</a:t>
            </a:r>
            <a:endParaRPr lang="en-GB" sz="1600" dirty="0"/>
          </a:p>
          <a:p>
            <a:pPr marL="228600" marR="0" lvl="0" indent="-228600" algn="l" rtl="0">
              <a:lnSpc>
                <a:spcPct val="90000"/>
              </a:lnSpc>
              <a:spcBef>
                <a:spcPts val="1000"/>
              </a:spcBef>
              <a:spcAft>
                <a:spcPts val="0"/>
              </a:spcAft>
              <a:buClr>
                <a:schemeClr val="dk1"/>
              </a:buClr>
              <a:buSzPts val="1400"/>
              <a:buFont typeface="Arial"/>
              <a:buChar char="•"/>
            </a:pPr>
            <a:r>
              <a:rPr lang="en-GB" sz="1600" b="0" i="1" u="none" strike="noStrike" cap="none" dirty="0">
                <a:solidFill>
                  <a:schemeClr val="dk1"/>
                </a:solidFill>
                <a:latin typeface="Calibri"/>
                <a:ea typeface="Calibri"/>
                <a:cs typeface="Calibri"/>
                <a:sym typeface="Calibri"/>
              </a:rPr>
              <a:t>Data from BR test bulletins 5 (Std 7), 8 (Single chimney V2), 10 (Merchant Navy), 15 (Std 8), 20 (Rebuilt MN)</a:t>
            </a:r>
            <a:endParaRPr lang="en-GB" sz="1800" b="0" i="1" u="none" strike="noStrike" cap="none" dirty="0">
              <a:solidFill>
                <a:schemeClr val="dk1"/>
              </a:solidFill>
              <a:latin typeface="Calibri"/>
              <a:ea typeface="Calibri"/>
              <a:cs typeface="Calibri"/>
              <a:sym typeface="Calibri"/>
            </a:endParaRPr>
          </a:p>
        </p:txBody>
      </p:sp>
      <p:pic>
        <p:nvPicPr>
          <p:cNvPr id="156" name="Google Shape;156;p12"/>
          <p:cNvPicPr preferRelativeResize="0"/>
          <p:nvPr/>
        </p:nvPicPr>
        <p:blipFill rotWithShape="1">
          <a:blip r:embed="rId3">
            <a:alphaModFix/>
          </a:blip>
          <a:srcRect/>
          <a:stretch/>
        </p:blipFill>
        <p:spPr>
          <a:xfrm>
            <a:off x="0" y="1466261"/>
            <a:ext cx="6093639" cy="398261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3"/>
          <p:cNvSpPr txBox="1">
            <a:spLocks noGrp="1"/>
          </p:cNvSpPr>
          <p:nvPr>
            <p:ph type="title"/>
          </p:nvPr>
        </p:nvSpPr>
        <p:spPr>
          <a:xfrm>
            <a:off x="2214390" y="1"/>
            <a:ext cx="9977610" cy="1466259"/>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t>Changes in gas circuit on rebuilding (MN class)</a:t>
            </a:r>
            <a:endParaRPr/>
          </a:p>
        </p:txBody>
      </p:sp>
      <p:sp>
        <p:nvSpPr>
          <p:cNvPr id="162" name="Google Shape;162;p13"/>
          <p:cNvSpPr txBox="1">
            <a:spLocks noGrp="1"/>
          </p:cNvSpPr>
          <p:nvPr>
            <p:ph type="body" idx="1"/>
          </p:nvPr>
        </p:nvSpPr>
        <p:spPr>
          <a:xfrm>
            <a:off x="0" y="1466261"/>
            <a:ext cx="12192000" cy="3982614"/>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ts val="2800"/>
              <a:buChar char="•"/>
            </a:pPr>
            <a:r>
              <a:rPr lang="en-GB" dirty="0"/>
              <a:t>Damper doors </a:t>
            </a:r>
            <a:r>
              <a:rPr lang="en-GB" i="1" dirty="0"/>
              <a:t>were </a:t>
            </a:r>
            <a:r>
              <a:rPr lang="en-GB" dirty="0"/>
              <a:t>fitted to original &amp; rebuilt MN design</a:t>
            </a:r>
            <a:endParaRPr dirty="0"/>
          </a:p>
          <a:p>
            <a:pPr marL="685800" lvl="1" indent="-228600" algn="l" rtl="0">
              <a:lnSpc>
                <a:spcPct val="90000"/>
              </a:lnSpc>
              <a:spcBef>
                <a:spcPts val="500"/>
              </a:spcBef>
              <a:spcAft>
                <a:spcPts val="0"/>
              </a:spcAft>
              <a:buClr>
                <a:schemeClr val="dk1"/>
              </a:buClr>
              <a:buSzPts val="2400"/>
              <a:buChar char="•"/>
            </a:pPr>
            <a:r>
              <a:rPr lang="en-GB" dirty="0"/>
              <a:t>Flow area </a:t>
            </a:r>
            <a:r>
              <a:rPr lang="en-GB" i="1" dirty="0"/>
              <a:t>halved </a:t>
            </a:r>
            <a:r>
              <a:rPr lang="en-GB" dirty="0"/>
              <a:t>from 12.2 ft</a:t>
            </a:r>
            <a:r>
              <a:rPr lang="en-GB" baseline="30000" dirty="0"/>
              <a:t>2 </a:t>
            </a:r>
            <a:r>
              <a:rPr lang="en-GB" dirty="0"/>
              <a:t>to 6.1 ft</a:t>
            </a:r>
            <a:r>
              <a:rPr lang="en-GB" baseline="30000" dirty="0"/>
              <a:t>2 </a:t>
            </a:r>
            <a:r>
              <a:rPr lang="en-GB" dirty="0"/>
              <a:t>upon rebuilding</a:t>
            </a:r>
            <a:endParaRPr dirty="0"/>
          </a:p>
          <a:p>
            <a:pPr marL="228600" lvl="0" indent="-228600" algn="l" rtl="0">
              <a:lnSpc>
                <a:spcPct val="90000"/>
              </a:lnSpc>
              <a:spcBef>
                <a:spcPts val="1000"/>
              </a:spcBef>
              <a:spcAft>
                <a:spcPts val="0"/>
              </a:spcAft>
              <a:buClr>
                <a:schemeClr val="dk1"/>
              </a:buClr>
              <a:buSzPts val="2800"/>
              <a:buChar char="•"/>
            </a:pPr>
            <a:r>
              <a:rPr lang="en-GB" dirty="0"/>
              <a:t>Primary flow area reduced from 50% to 37.3% </a:t>
            </a:r>
            <a:r>
              <a:rPr lang="en-GB"/>
              <a:t>of grate upon </a:t>
            </a:r>
            <a:r>
              <a:rPr lang="en-GB" dirty="0"/>
              <a:t>rebuilding</a:t>
            </a:r>
            <a:endParaRPr dirty="0"/>
          </a:p>
          <a:p>
            <a:pPr marL="685800" lvl="1" indent="-228600" algn="l" rtl="0">
              <a:lnSpc>
                <a:spcPct val="90000"/>
              </a:lnSpc>
              <a:spcBef>
                <a:spcPts val="500"/>
              </a:spcBef>
              <a:spcAft>
                <a:spcPts val="0"/>
              </a:spcAft>
              <a:buClr>
                <a:schemeClr val="dk1"/>
              </a:buClr>
              <a:buSzPts val="2400"/>
              <a:buChar char="•"/>
            </a:pPr>
            <a:r>
              <a:rPr lang="en-GB" dirty="0"/>
              <a:t>Compare with LNER V2 36.6%, BR Std 7 37%, BR Std 8 43%</a:t>
            </a:r>
            <a:endParaRPr dirty="0"/>
          </a:p>
          <a:p>
            <a:pPr marL="228600" lvl="0" indent="-228600" algn="l" rtl="0">
              <a:lnSpc>
                <a:spcPct val="90000"/>
              </a:lnSpc>
              <a:spcBef>
                <a:spcPts val="1000"/>
              </a:spcBef>
              <a:spcAft>
                <a:spcPts val="0"/>
              </a:spcAft>
              <a:buClr>
                <a:schemeClr val="dk1"/>
              </a:buClr>
              <a:buSzPts val="2800"/>
              <a:buChar char="•"/>
            </a:pPr>
            <a:r>
              <a:rPr lang="en-GB" dirty="0"/>
              <a:t>Superheater surface area reduced 8% due to lack of space in new smokebox</a:t>
            </a:r>
          </a:p>
          <a:p>
            <a:pPr marL="228600" lvl="0" indent="-228600" algn="l" rtl="0">
              <a:lnSpc>
                <a:spcPct val="90000"/>
              </a:lnSpc>
              <a:spcBef>
                <a:spcPts val="1000"/>
              </a:spcBef>
              <a:spcAft>
                <a:spcPts val="0"/>
              </a:spcAft>
              <a:buClr>
                <a:schemeClr val="dk1"/>
              </a:buClr>
              <a:buSzPts val="2800"/>
              <a:buChar char="•"/>
            </a:pPr>
            <a:r>
              <a:rPr lang="en-GB" dirty="0"/>
              <a:t>Exhaust modified from </a:t>
            </a:r>
            <a:r>
              <a:rPr lang="en-GB" dirty="0" err="1"/>
              <a:t>Bulleid-Lemaître</a:t>
            </a:r>
            <a:r>
              <a:rPr lang="en-GB" dirty="0"/>
              <a:t> to new design</a:t>
            </a:r>
            <a:endParaRPr dirty="0"/>
          </a:p>
          <a:p>
            <a:pPr marL="685800" lvl="1" indent="-228600" algn="l" rtl="0">
              <a:lnSpc>
                <a:spcPct val="90000"/>
              </a:lnSpc>
              <a:spcBef>
                <a:spcPts val="500"/>
              </a:spcBef>
              <a:spcAft>
                <a:spcPts val="0"/>
              </a:spcAft>
              <a:buClr>
                <a:schemeClr val="dk1"/>
              </a:buClr>
              <a:buSzPts val="2400"/>
              <a:buChar char="•"/>
            </a:pPr>
            <a:r>
              <a:rPr lang="en-GB" dirty="0"/>
              <a:t>5 nozzle blast pipe retained, unaltered</a:t>
            </a:r>
            <a:endParaRPr dirty="0"/>
          </a:p>
          <a:p>
            <a:pPr marL="685800" lvl="1" indent="-228600" algn="l" rtl="0">
              <a:lnSpc>
                <a:spcPct val="90000"/>
              </a:lnSpc>
              <a:spcBef>
                <a:spcPts val="500"/>
              </a:spcBef>
              <a:spcAft>
                <a:spcPts val="0"/>
              </a:spcAft>
              <a:buClr>
                <a:schemeClr val="dk1"/>
              </a:buClr>
              <a:buSzPts val="2400"/>
              <a:buChar char="•"/>
            </a:pPr>
            <a:r>
              <a:rPr lang="en-GB" dirty="0"/>
              <a:t>Replacement exhaust with slightly lower diffuser angle (12.7 (original) vs. 12 (rebuilt)) &amp; longer diffuser (18 ½ vs. 26 inch)  </a:t>
            </a:r>
          </a:p>
          <a:p>
            <a:pPr marL="685800" lvl="1" indent="-228600" algn="l" rtl="0">
              <a:lnSpc>
                <a:spcPct val="90000"/>
              </a:lnSpc>
              <a:spcBef>
                <a:spcPts val="500"/>
              </a:spcBef>
              <a:spcAft>
                <a:spcPts val="0"/>
              </a:spcAft>
              <a:buClr>
                <a:schemeClr val="dk1"/>
              </a:buClr>
              <a:buSzPts val="2400"/>
              <a:buChar char="•"/>
            </a:pPr>
            <a:r>
              <a:rPr lang="en-GB" dirty="0"/>
              <a:t>Exhaust length comparable</a:t>
            </a:r>
          </a:p>
          <a:p>
            <a:pPr marL="685800" lvl="1" indent="-228600" algn="l" rtl="0">
              <a:lnSpc>
                <a:spcPct val="90000"/>
              </a:lnSpc>
              <a:spcBef>
                <a:spcPts val="500"/>
              </a:spcBef>
              <a:spcAft>
                <a:spcPts val="0"/>
              </a:spcAft>
              <a:buClr>
                <a:schemeClr val="dk1"/>
              </a:buClr>
              <a:buSzPts val="2400"/>
              <a:buChar char="•"/>
            </a:pPr>
            <a:r>
              <a:rPr lang="en-GB" dirty="0"/>
              <a:t>Geometric choke lower on rebuilt design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title"/>
          </p:nvPr>
        </p:nvSpPr>
        <p:spPr>
          <a:xfrm>
            <a:off x="2214390" y="1"/>
            <a:ext cx="9977610" cy="1466259"/>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t>About me</a:t>
            </a:r>
            <a:endParaRPr/>
          </a:p>
        </p:txBody>
      </p:sp>
      <p:sp>
        <p:nvSpPr>
          <p:cNvPr id="75" name="Google Shape;75;p2"/>
          <p:cNvSpPr txBox="1">
            <a:spLocks noGrp="1"/>
          </p:cNvSpPr>
          <p:nvPr>
            <p:ph type="body" idx="1"/>
          </p:nvPr>
        </p:nvSpPr>
        <p:spPr>
          <a:xfrm>
            <a:off x="0" y="1466261"/>
            <a:ext cx="12192000" cy="3982614"/>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n-GB" dirty="0"/>
              <a:t>Chartered Engineer, Member of the Institution of Mechanical Engineers, Professional Aerodynamicist</a:t>
            </a:r>
            <a:endParaRPr dirty="0"/>
          </a:p>
          <a:p>
            <a:pPr marL="228600" lvl="0" indent="-228600" algn="l" rtl="0">
              <a:lnSpc>
                <a:spcPct val="90000"/>
              </a:lnSpc>
              <a:spcBef>
                <a:spcPts val="1000"/>
              </a:spcBef>
              <a:spcAft>
                <a:spcPts val="0"/>
              </a:spcAft>
              <a:buClr>
                <a:schemeClr val="dk1"/>
              </a:buClr>
              <a:buSzPct val="100000"/>
              <a:buChar char="•"/>
            </a:pPr>
            <a:r>
              <a:rPr lang="en-GB" dirty="0"/>
              <a:t>BSc in Mathematics (with Study in Europe), MSc in Theoretical and Applied Fluid Mechanics, PhD from the School of Mechanical, Materials &amp; Manufacturing Engineering at the University of Nottingham</a:t>
            </a:r>
            <a:endParaRPr dirty="0"/>
          </a:p>
          <a:p>
            <a:pPr marL="228600" lvl="0" indent="-228600" algn="l" rtl="0">
              <a:lnSpc>
                <a:spcPct val="90000"/>
              </a:lnSpc>
              <a:spcBef>
                <a:spcPts val="1000"/>
              </a:spcBef>
              <a:spcAft>
                <a:spcPts val="0"/>
              </a:spcAft>
              <a:buClr>
                <a:schemeClr val="dk1"/>
              </a:buClr>
              <a:buSzPct val="100000"/>
              <a:buChar char="•"/>
            </a:pPr>
            <a:r>
              <a:rPr lang="en-GB" dirty="0"/>
              <a:t>15 years professional experience working for Rolls-Royce plc. &amp; Bladon Micro Turbine</a:t>
            </a:r>
            <a:endParaRPr dirty="0"/>
          </a:p>
          <a:p>
            <a:pPr marL="685800" lvl="1" indent="-228600" algn="l" rtl="0">
              <a:lnSpc>
                <a:spcPct val="90000"/>
              </a:lnSpc>
              <a:spcBef>
                <a:spcPts val="500"/>
              </a:spcBef>
              <a:spcAft>
                <a:spcPts val="0"/>
              </a:spcAft>
              <a:buClr>
                <a:schemeClr val="dk1"/>
              </a:buClr>
              <a:buSzPct val="100000"/>
              <a:buChar char="•"/>
            </a:pPr>
            <a:r>
              <a:rPr lang="en-GB" dirty="0"/>
              <a:t>6 years at Rolls-Royce Submarines</a:t>
            </a:r>
            <a:endParaRPr dirty="0"/>
          </a:p>
          <a:p>
            <a:pPr marL="1143000" lvl="2" indent="-228600" algn="l" rtl="0">
              <a:lnSpc>
                <a:spcPct val="90000"/>
              </a:lnSpc>
              <a:spcBef>
                <a:spcPts val="500"/>
              </a:spcBef>
              <a:spcAft>
                <a:spcPts val="0"/>
              </a:spcAft>
              <a:buClr>
                <a:schemeClr val="dk1"/>
              </a:buClr>
              <a:buSzPct val="100000"/>
              <a:buChar char="•"/>
            </a:pPr>
            <a:r>
              <a:rPr lang="en-GB" dirty="0"/>
              <a:t>CFD of the PWR</a:t>
            </a:r>
            <a:endParaRPr dirty="0"/>
          </a:p>
          <a:p>
            <a:pPr marL="1143000" lvl="2" indent="-228600" algn="l" rtl="0">
              <a:lnSpc>
                <a:spcPct val="90000"/>
              </a:lnSpc>
              <a:spcBef>
                <a:spcPts val="500"/>
              </a:spcBef>
              <a:spcAft>
                <a:spcPts val="0"/>
              </a:spcAft>
              <a:buClr>
                <a:schemeClr val="dk1"/>
              </a:buClr>
              <a:buSzPct val="100000"/>
              <a:buChar char="•"/>
            </a:pPr>
            <a:r>
              <a:rPr lang="en-GB" dirty="0"/>
              <a:t>CFD of the Steam Generator</a:t>
            </a:r>
            <a:endParaRPr dirty="0"/>
          </a:p>
          <a:p>
            <a:pPr marL="685800" lvl="1" indent="-228600" algn="l" rtl="0">
              <a:lnSpc>
                <a:spcPct val="90000"/>
              </a:lnSpc>
              <a:spcBef>
                <a:spcPts val="500"/>
              </a:spcBef>
              <a:spcAft>
                <a:spcPts val="0"/>
              </a:spcAft>
              <a:buClr>
                <a:schemeClr val="dk1"/>
              </a:buClr>
              <a:buSzPct val="100000"/>
              <a:buChar char="•"/>
            </a:pPr>
            <a:r>
              <a:rPr lang="en-GB" dirty="0"/>
              <a:t>6 years at Rolls-Royce Fuel Cell Systems </a:t>
            </a:r>
            <a:endParaRPr dirty="0"/>
          </a:p>
          <a:p>
            <a:pPr marL="1143000" lvl="2" indent="-228600" algn="l" rtl="0">
              <a:lnSpc>
                <a:spcPct val="90000"/>
              </a:lnSpc>
              <a:spcBef>
                <a:spcPts val="500"/>
              </a:spcBef>
              <a:spcAft>
                <a:spcPts val="0"/>
              </a:spcAft>
              <a:buClr>
                <a:schemeClr val="dk1"/>
              </a:buClr>
              <a:buSzPct val="100000"/>
              <a:buChar char="•"/>
            </a:pPr>
            <a:r>
              <a:rPr lang="en-GB" dirty="0"/>
              <a:t>heavily focused on CFD analysis of ejectors, building up a wealth of knowledge of how to analyse these</a:t>
            </a:r>
            <a:endParaRPr dirty="0"/>
          </a:p>
          <a:p>
            <a:pPr marL="1143000" lvl="2" indent="-228600" algn="l" rtl="0">
              <a:lnSpc>
                <a:spcPct val="90000"/>
              </a:lnSpc>
              <a:spcBef>
                <a:spcPts val="500"/>
              </a:spcBef>
              <a:spcAft>
                <a:spcPts val="0"/>
              </a:spcAft>
              <a:buClr>
                <a:schemeClr val="dk1"/>
              </a:buClr>
              <a:buSzPct val="100000"/>
              <a:buChar char="•"/>
            </a:pPr>
            <a:r>
              <a:rPr lang="en-GB" dirty="0"/>
              <a:t>Predominantly single nozzle designs, though some work on multi-nozzle oblong ejectors</a:t>
            </a:r>
            <a:endParaRPr dirty="0"/>
          </a:p>
          <a:p>
            <a:pPr marL="685800" lvl="1" indent="-228600" algn="l" rtl="0">
              <a:lnSpc>
                <a:spcPct val="90000"/>
              </a:lnSpc>
              <a:spcBef>
                <a:spcPts val="500"/>
              </a:spcBef>
              <a:spcAft>
                <a:spcPts val="0"/>
              </a:spcAft>
              <a:buClr>
                <a:schemeClr val="dk1"/>
              </a:buClr>
              <a:buSzPct val="100000"/>
              <a:buChar char="•"/>
            </a:pPr>
            <a:r>
              <a:rPr lang="en-GB" dirty="0"/>
              <a:t>3 years at Bladon Micro Turbine, Principal Aerodynamicist, leading the Aerothermal Team</a:t>
            </a:r>
            <a:endParaRPr dirty="0"/>
          </a:p>
          <a:p>
            <a:pPr marL="228600" lvl="0" indent="-7747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4"/>
          <p:cNvSpPr txBox="1">
            <a:spLocks noGrp="1"/>
          </p:cNvSpPr>
          <p:nvPr>
            <p:ph type="title"/>
          </p:nvPr>
        </p:nvSpPr>
        <p:spPr>
          <a:xfrm>
            <a:off x="2214390" y="1"/>
            <a:ext cx="9977610" cy="1466259"/>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t>Improvement goals</a:t>
            </a:r>
            <a:endParaRPr/>
          </a:p>
        </p:txBody>
      </p:sp>
      <p:sp>
        <p:nvSpPr>
          <p:cNvPr id="168" name="Google Shape;168;p14"/>
          <p:cNvSpPr txBox="1">
            <a:spLocks noGrp="1"/>
          </p:cNvSpPr>
          <p:nvPr>
            <p:ph type="body" idx="1"/>
          </p:nvPr>
        </p:nvSpPr>
        <p:spPr>
          <a:xfrm>
            <a:off x="838200" y="1651379"/>
            <a:ext cx="10515600" cy="379749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dirty="0"/>
              <a:t>Reduce cylinder back pressure by increasing effective blast nozzle area</a:t>
            </a:r>
            <a:endParaRPr dirty="0"/>
          </a:p>
          <a:p>
            <a:pPr marL="228600" lvl="0" indent="-228600" algn="l" rtl="0">
              <a:lnSpc>
                <a:spcPct val="90000"/>
              </a:lnSpc>
              <a:spcBef>
                <a:spcPts val="1000"/>
              </a:spcBef>
              <a:spcAft>
                <a:spcPts val="0"/>
              </a:spcAft>
              <a:buClr>
                <a:schemeClr val="dk1"/>
              </a:buClr>
              <a:buSzPts val="2800"/>
              <a:buChar char="•"/>
            </a:pPr>
            <a:r>
              <a:rPr lang="en-GB" dirty="0"/>
              <a:t>Improve performance &amp; efficiency by increasing AFR (via increased boiler air flow)</a:t>
            </a:r>
          </a:p>
          <a:p>
            <a:pPr marL="685800" lvl="1" indent="-228600">
              <a:spcBef>
                <a:spcPts val="1000"/>
              </a:spcBef>
              <a:buSzPts val="2800"/>
            </a:pPr>
            <a:r>
              <a:rPr lang="en-GB" dirty="0"/>
              <a:t>Target is better air/steam ratio than rebuilt design; in simulations this is 1.513</a:t>
            </a:r>
            <a:endParaRPr dirty="0"/>
          </a:p>
          <a:p>
            <a:pPr marL="228600" lvl="0" indent="-228600" algn="l" rtl="0">
              <a:lnSpc>
                <a:spcPct val="90000"/>
              </a:lnSpc>
              <a:spcBef>
                <a:spcPts val="1000"/>
              </a:spcBef>
              <a:spcAft>
                <a:spcPts val="0"/>
              </a:spcAft>
              <a:buClr>
                <a:schemeClr val="dk1"/>
              </a:buClr>
              <a:buSzPts val="2800"/>
              <a:buChar char="•"/>
            </a:pPr>
            <a:r>
              <a:rPr lang="en-GB" dirty="0"/>
              <a:t>Stretch goal: to improve performance &amp; efficiency further by adding tube-in-shell feedwater heater</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8"/>
          <p:cNvSpPr txBox="1">
            <a:spLocks noGrp="1"/>
          </p:cNvSpPr>
          <p:nvPr>
            <p:ph type="title"/>
          </p:nvPr>
        </p:nvSpPr>
        <p:spPr>
          <a:xfrm>
            <a:off x="2214390" y="1"/>
            <a:ext cx="9977610" cy="1466259"/>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t>Options</a:t>
            </a:r>
            <a:endParaRPr/>
          </a:p>
        </p:txBody>
      </p:sp>
      <p:sp>
        <p:nvSpPr>
          <p:cNvPr id="174" name="Google Shape;174;p18"/>
          <p:cNvSpPr txBox="1">
            <a:spLocks noGrp="1"/>
          </p:cNvSpPr>
          <p:nvPr>
            <p:ph type="body" idx="1"/>
          </p:nvPr>
        </p:nvSpPr>
        <p:spPr>
          <a:xfrm>
            <a:off x="838200" y="1651379"/>
            <a:ext cx="10515600" cy="3797495"/>
          </a:xfrm>
          <a:prstGeom prst="rect">
            <a:avLst/>
          </a:prstGeom>
          <a:noFill/>
          <a:ln>
            <a:noFill/>
          </a:ln>
        </p:spPr>
        <p:txBody>
          <a:bodyPr spcFirstLastPara="1" wrap="square" lIns="91425" tIns="45700" rIns="91425" bIns="45700" anchor="t" anchorCtr="0">
            <a:normAutofit lnSpcReduction="10000"/>
          </a:bodyPr>
          <a:lstStyle/>
          <a:p>
            <a:pPr marL="514350" lvl="0" indent="-514350" algn="l" rtl="0">
              <a:lnSpc>
                <a:spcPct val="90000"/>
              </a:lnSpc>
              <a:spcBef>
                <a:spcPts val="0"/>
              </a:spcBef>
              <a:spcAft>
                <a:spcPts val="0"/>
              </a:spcAft>
              <a:buClr>
                <a:schemeClr val="dk1"/>
              </a:buClr>
              <a:buSzPts val="2800"/>
              <a:buFont typeface="Calibri"/>
              <a:buAutoNum type="arabicPeriod"/>
            </a:pPr>
            <a:r>
              <a:rPr lang="en-GB"/>
              <a:t>Keep the original exhaust design</a:t>
            </a:r>
            <a:endParaRPr/>
          </a:p>
          <a:p>
            <a:pPr marL="685800" lvl="1" indent="-228600" algn="l" rtl="0">
              <a:lnSpc>
                <a:spcPct val="90000"/>
              </a:lnSpc>
              <a:spcBef>
                <a:spcPts val="500"/>
              </a:spcBef>
              <a:spcAft>
                <a:spcPts val="0"/>
              </a:spcAft>
              <a:buClr>
                <a:schemeClr val="dk1"/>
              </a:buClr>
              <a:buSzPts val="2400"/>
              <a:buChar char="•"/>
            </a:pPr>
            <a:r>
              <a:rPr lang="en-GB"/>
              <a:t>Known design</a:t>
            </a:r>
            <a:endParaRPr/>
          </a:p>
          <a:p>
            <a:pPr marL="685800" lvl="1" indent="-228600" algn="l" rtl="0">
              <a:lnSpc>
                <a:spcPct val="90000"/>
              </a:lnSpc>
              <a:spcBef>
                <a:spcPts val="500"/>
              </a:spcBef>
              <a:spcAft>
                <a:spcPts val="0"/>
              </a:spcAft>
              <a:buClr>
                <a:schemeClr val="dk1"/>
              </a:buClr>
              <a:buSzPts val="2400"/>
              <a:buChar char="•"/>
            </a:pPr>
            <a:r>
              <a:rPr lang="en-GB"/>
              <a:t>Fuel economy is poor, costing us money</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GB"/>
              <a:t>Refit the rebuilt design</a:t>
            </a:r>
            <a:endParaRPr/>
          </a:p>
          <a:p>
            <a:pPr marL="685800" lvl="1" indent="-228600" algn="l" rtl="0">
              <a:lnSpc>
                <a:spcPct val="90000"/>
              </a:lnSpc>
              <a:spcBef>
                <a:spcPts val="500"/>
              </a:spcBef>
              <a:spcAft>
                <a:spcPts val="0"/>
              </a:spcAft>
              <a:buClr>
                <a:schemeClr val="dk1"/>
              </a:buClr>
              <a:buSzPts val="2400"/>
              <a:buChar char="•"/>
            </a:pPr>
            <a:r>
              <a:rPr lang="en-GB"/>
              <a:t>Some improvement on the original design, still poor</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GB"/>
              <a:t>Fit a modern exhaust</a:t>
            </a:r>
            <a:endParaRPr/>
          </a:p>
          <a:p>
            <a:pPr marL="685800" lvl="1" indent="-228600" algn="l" rtl="0">
              <a:lnSpc>
                <a:spcPct val="90000"/>
              </a:lnSpc>
              <a:spcBef>
                <a:spcPts val="500"/>
              </a:spcBef>
              <a:spcAft>
                <a:spcPts val="0"/>
              </a:spcAft>
              <a:buClr>
                <a:schemeClr val="dk1"/>
              </a:buClr>
              <a:buSzPts val="2400"/>
              <a:buChar char="•"/>
            </a:pPr>
            <a:r>
              <a:rPr lang="en-GB"/>
              <a:t>New design, possibly unproven</a:t>
            </a:r>
            <a:endParaRPr/>
          </a:p>
          <a:p>
            <a:pPr marL="685800" lvl="1" indent="-228600" algn="l" rtl="0">
              <a:lnSpc>
                <a:spcPct val="90000"/>
              </a:lnSpc>
              <a:spcBef>
                <a:spcPts val="500"/>
              </a:spcBef>
              <a:spcAft>
                <a:spcPts val="0"/>
              </a:spcAft>
              <a:buClr>
                <a:schemeClr val="dk1"/>
              </a:buClr>
              <a:buSzPts val="2400"/>
              <a:buChar char="•"/>
            </a:pPr>
            <a:r>
              <a:rPr lang="en-GB"/>
              <a:t>Potential for performance improvements</a:t>
            </a:r>
            <a:endParaRPr/>
          </a:p>
          <a:p>
            <a:pPr marL="685800" lvl="1" indent="-228600" algn="l" rtl="0">
              <a:lnSpc>
                <a:spcPct val="90000"/>
              </a:lnSpc>
              <a:spcBef>
                <a:spcPts val="500"/>
              </a:spcBef>
              <a:spcAft>
                <a:spcPts val="0"/>
              </a:spcAft>
              <a:buClr>
                <a:schemeClr val="dk1"/>
              </a:buClr>
              <a:buSzPts val="2400"/>
              <a:buChar char="•"/>
            </a:pPr>
            <a:r>
              <a:rPr lang="en-GB"/>
              <a:t>Any exhaust changes shouldn’t change the aesthetic of the locomotive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5"/>
          <p:cNvSpPr txBox="1">
            <a:spLocks noGrp="1"/>
          </p:cNvSpPr>
          <p:nvPr>
            <p:ph type="title"/>
          </p:nvPr>
        </p:nvSpPr>
        <p:spPr>
          <a:xfrm>
            <a:off x="2214390" y="1"/>
            <a:ext cx="9977610" cy="1466259"/>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t>Alternative exhaust option</a:t>
            </a:r>
            <a:endParaRPr/>
          </a:p>
        </p:txBody>
      </p:sp>
      <p:sp>
        <p:nvSpPr>
          <p:cNvPr id="180" name="Google Shape;180;p15"/>
          <p:cNvSpPr txBox="1">
            <a:spLocks noGrp="1"/>
          </p:cNvSpPr>
          <p:nvPr>
            <p:ph type="body" idx="1"/>
          </p:nvPr>
        </p:nvSpPr>
        <p:spPr>
          <a:xfrm>
            <a:off x="838200" y="1651379"/>
            <a:ext cx="10515600" cy="3797495"/>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GB"/>
              <a:t>British “best-practise” suggests fitting either double Kylchap or a Giesl</a:t>
            </a:r>
            <a:endParaRPr/>
          </a:p>
          <a:p>
            <a:pPr marL="685800" lvl="1" indent="-228600" algn="l" rtl="0">
              <a:lnSpc>
                <a:spcPct val="90000"/>
              </a:lnSpc>
              <a:spcBef>
                <a:spcPts val="500"/>
              </a:spcBef>
              <a:spcAft>
                <a:spcPts val="0"/>
              </a:spcAft>
              <a:buClr>
                <a:schemeClr val="dk1"/>
              </a:buClr>
              <a:buSzPct val="100000"/>
              <a:buChar char="•"/>
            </a:pPr>
            <a:r>
              <a:rPr lang="en-GB"/>
              <a:t>Doesn’t fit with requirement that any exhaust changes shouldn’t change the aesthetic of the locomotive</a:t>
            </a:r>
            <a:endParaRPr/>
          </a:p>
          <a:p>
            <a:pPr marL="685800" lvl="1" indent="-228600" algn="l" rtl="0">
              <a:lnSpc>
                <a:spcPct val="90000"/>
              </a:lnSpc>
              <a:spcBef>
                <a:spcPts val="500"/>
              </a:spcBef>
              <a:spcAft>
                <a:spcPts val="0"/>
              </a:spcAft>
              <a:buClr>
                <a:schemeClr val="dk1"/>
              </a:buClr>
              <a:buSzPct val="100000"/>
              <a:buChar char="•"/>
            </a:pPr>
            <a:r>
              <a:rPr lang="en-GB"/>
              <a:t>Giesl performance can be temperamental</a:t>
            </a:r>
            <a:endParaRPr/>
          </a:p>
          <a:p>
            <a:pPr marL="228600" lvl="0" indent="-228600" algn="l" rtl="0">
              <a:lnSpc>
                <a:spcPct val="90000"/>
              </a:lnSpc>
              <a:spcBef>
                <a:spcPts val="1000"/>
              </a:spcBef>
              <a:spcAft>
                <a:spcPts val="0"/>
              </a:spcAft>
              <a:buClr>
                <a:schemeClr val="dk1"/>
              </a:buClr>
              <a:buSzPct val="100000"/>
              <a:buChar char="•"/>
            </a:pPr>
            <a:r>
              <a:rPr lang="en-GB"/>
              <a:t>Double or triple Lempor</a:t>
            </a:r>
            <a:endParaRPr/>
          </a:p>
          <a:p>
            <a:pPr marL="685800" lvl="1" indent="-228600" algn="l" rtl="0">
              <a:lnSpc>
                <a:spcPct val="90000"/>
              </a:lnSpc>
              <a:spcBef>
                <a:spcPts val="500"/>
              </a:spcBef>
              <a:spcAft>
                <a:spcPts val="0"/>
              </a:spcAft>
              <a:buClr>
                <a:schemeClr val="dk1"/>
              </a:buClr>
              <a:buSzPct val="100000"/>
              <a:buChar char="•"/>
            </a:pPr>
            <a:r>
              <a:rPr lang="en-GB"/>
              <a:t>High levels of performance possible</a:t>
            </a:r>
            <a:endParaRPr/>
          </a:p>
          <a:p>
            <a:pPr marL="685800" lvl="1" indent="-228600" algn="l" rtl="0">
              <a:lnSpc>
                <a:spcPct val="90000"/>
              </a:lnSpc>
              <a:spcBef>
                <a:spcPts val="500"/>
              </a:spcBef>
              <a:spcAft>
                <a:spcPts val="0"/>
              </a:spcAft>
              <a:buClr>
                <a:schemeClr val="dk1"/>
              </a:buClr>
              <a:buSzPct val="100000"/>
              <a:buChar char="•"/>
            </a:pPr>
            <a:r>
              <a:rPr lang="en-GB"/>
              <a:t>Doesn’t fit with requirement that any exhaust changes shouldn’t change the aesthetic of the locomotive</a:t>
            </a:r>
            <a:endParaRPr/>
          </a:p>
          <a:p>
            <a:pPr marL="228600" lvl="0" indent="-228600" algn="l" rtl="0">
              <a:lnSpc>
                <a:spcPct val="90000"/>
              </a:lnSpc>
              <a:spcBef>
                <a:spcPts val="1000"/>
              </a:spcBef>
              <a:spcAft>
                <a:spcPts val="0"/>
              </a:spcAft>
              <a:buClr>
                <a:schemeClr val="dk1"/>
              </a:buClr>
              <a:buSzPct val="100000"/>
              <a:buChar char="•"/>
            </a:pPr>
            <a:r>
              <a:rPr lang="en-GB"/>
              <a:t>Single squat Lempor (or even Kylpor)</a:t>
            </a:r>
            <a:endParaRPr/>
          </a:p>
          <a:p>
            <a:pPr marL="685800" lvl="1" indent="-228600" algn="l" rtl="0">
              <a:lnSpc>
                <a:spcPct val="90000"/>
              </a:lnSpc>
              <a:spcBef>
                <a:spcPts val="500"/>
              </a:spcBef>
              <a:spcAft>
                <a:spcPts val="0"/>
              </a:spcAft>
              <a:buClr>
                <a:schemeClr val="dk1"/>
              </a:buClr>
              <a:buSzPct val="100000"/>
              <a:buChar char="•"/>
            </a:pPr>
            <a:r>
              <a:rPr lang="en-GB"/>
              <a:t>Possible compromise on performance</a:t>
            </a:r>
            <a:endParaRPr/>
          </a:p>
          <a:p>
            <a:pPr marL="685800" lvl="1" indent="-228600" algn="l" rtl="0">
              <a:lnSpc>
                <a:spcPct val="90000"/>
              </a:lnSpc>
              <a:spcBef>
                <a:spcPts val="500"/>
              </a:spcBef>
              <a:spcAft>
                <a:spcPts val="0"/>
              </a:spcAft>
              <a:buClr>
                <a:schemeClr val="dk1"/>
              </a:buClr>
              <a:buSzPct val="100000"/>
              <a:buChar char="•"/>
            </a:pPr>
            <a:r>
              <a:rPr lang="en-GB"/>
              <a:t>Fits with requirement that any exhaust changes shouldn’t change the aesthetic of the locomotive</a:t>
            </a:r>
            <a:endParaRPr/>
          </a:p>
          <a:p>
            <a:pPr marL="685800" lvl="1" indent="-87630" algn="l" rtl="0">
              <a:lnSpc>
                <a:spcPct val="90000"/>
              </a:lnSpc>
              <a:spcBef>
                <a:spcPts val="500"/>
              </a:spcBef>
              <a:spcAft>
                <a:spcPts val="0"/>
              </a:spcAft>
              <a:buClr>
                <a:schemeClr val="dk1"/>
              </a:buClr>
              <a:buSzPct val="1000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53daeae2360cec48_0"/>
          <p:cNvSpPr txBox="1">
            <a:spLocks noGrp="1"/>
          </p:cNvSpPr>
          <p:nvPr>
            <p:ph type="title"/>
          </p:nvPr>
        </p:nvSpPr>
        <p:spPr>
          <a:xfrm>
            <a:off x="2214390" y="1"/>
            <a:ext cx="9977700" cy="146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dirty="0"/>
              <a:t>New exhaust designs for original &amp; rebuilt </a:t>
            </a:r>
            <a:r>
              <a:rPr lang="en-GB" dirty="0" err="1"/>
              <a:t>Bulleid</a:t>
            </a:r>
            <a:r>
              <a:rPr lang="en-GB" dirty="0"/>
              <a:t> locomotives</a:t>
            </a:r>
            <a:endParaRPr dirty="0"/>
          </a:p>
        </p:txBody>
      </p:sp>
      <p:sp>
        <p:nvSpPr>
          <p:cNvPr id="206" name="Google Shape;206;g53daeae2360cec48_0"/>
          <p:cNvSpPr txBox="1">
            <a:spLocks noGrp="1"/>
          </p:cNvSpPr>
          <p:nvPr>
            <p:ph type="body" idx="1"/>
          </p:nvPr>
        </p:nvSpPr>
        <p:spPr>
          <a:xfrm>
            <a:off x="4445540" y="1466401"/>
            <a:ext cx="7746460" cy="4156186"/>
          </a:xfrm>
          <a:prstGeom prst="rect">
            <a:avLst/>
          </a:prstGeom>
        </p:spPr>
        <p:txBody>
          <a:bodyPr spcFirstLastPara="1" wrap="square" lIns="91425" tIns="45700" rIns="91425" bIns="45700" anchor="t" anchorCtr="0">
            <a:normAutofit fontScale="70000" lnSpcReduction="20000"/>
          </a:bodyPr>
          <a:lstStyle/>
          <a:p>
            <a:pPr marL="457200" lvl="0" indent="-342900" algn="l" rtl="0">
              <a:spcBef>
                <a:spcPts val="1000"/>
              </a:spcBef>
              <a:spcAft>
                <a:spcPts val="0"/>
              </a:spcAft>
              <a:buSzPts val="1800"/>
              <a:buChar char="•"/>
            </a:pPr>
            <a:r>
              <a:rPr lang="en-GB" dirty="0"/>
              <a:t>Sized using D. </a:t>
            </a:r>
            <a:r>
              <a:rPr lang="en-GB" dirty="0" err="1"/>
              <a:t>Wardale’s</a:t>
            </a:r>
            <a:r>
              <a:rPr lang="en-GB" dirty="0"/>
              <a:t> 5AT FDCs as a primer</a:t>
            </a:r>
            <a:endParaRPr dirty="0"/>
          </a:p>
          <a:p>
            <a:pPr marL="914400" lvl="1" indent="-342900" algn="l" rtl="0">
              <a:spcBef>
                <a:spcPts val="0"/>
              </a:spcBef>
              <a:spcAft>
                <a:spcPts val="0"/>
              </a:spcAft>
              <a:buSzPts val="1800"/>
              <a:buChar char="•"/>
            </a:pPr>
            <a:r>
              <a:rPr lang="en-GB" dirty="0"/>
              <a:t>Equations converted into excel spreadsheet</a:t>
            </a:r>
            <a:endParaRPr dirty="0"/>
          </a:p>
          <a:p>
            <a:pPr marL="457200" lvl="0" indent="-342900" algn="l" rtl="0">
              <a:spcBef>
                <a:spcPts val="0"/>
              </a:spcBef>
              <a:spcAft>
                <a:spcPts val="0"/>
              </a:spcAft>
              <a:buSzPts val="1800"/>
              <a:buChar char="•"/>
            </a:pPr>
            <a:r>
              <a:rPr lang="en-GB" dirty="0"/>
              <a:t>Drawing on experience from RRFCS, assumed that a multi-nozzle ejector can be thought of as multiple triangular ejectors blended into one another</a:t>
            </a:r>
            <a:endParaRPr dirty="0"/>
          </a:p>
          <a:p>
            <a:pPr marL="457200" lvl="0" indent="-342900" algn="l" rtl="0">
              <a:spcBef>
                <a:spcPts val="0"/>
              </a:spcBef>
              <a:spcAft>
                <a:spcPts val="0"/>
              </a:spcAft>
              <a:buSzPts val="1800"/>
              <a:buChar char="•"/>
            </a:pPr>
            <a:r>
              <a:rPr lang="en-GB" dirty="0"/>
              <a:t>Extrapolated sizing of 4 nozzle </a:t>
            </a:r>
            <a:r>
              <a:rPr lang="en-GB" dirty="0" err="1"/>
              <a:t>Lempor</a:t>
            </a:r>
            <a:r>
              <a:rPr lang="en-GB" dirty="0"/>
              <a:t> to a 9 nozzle design, compromising on diffuser length in order to fit aesthetic requirement of one single exhaust</a:t>
            </a:r>
            <a:endParaRPr dirty="0"/>
          </a:p>
          <a:p>
            <a:pPr marL="914400" lvl="1" indent="-342900" algn="l" rtl="0">
              <a:spcBef>
                <a:spcPts val="0"/>
              </a:spcBef>
              <a:spcAft>
                <a:spcPts val="0"/>
              </a:spcAft>
              <a:buSzPts val="1800"/>
              <a:buChar char="•"/>
            </a:pPr>
            <a:r>
              <a:rPr lang="en-GB" dirty="0"/>
              <a:t>Sized by designing for 2¼ exhausts on blast nozzle flow area, then combining mixing duct flow areas, maintaining duct length, and setting total diffuser outlet area to be the same as the original design (2’5” diameter)</a:t>
            </a:r>
          </a:p>
          <a:p>
            <a:pPr>
              <a:spcBef>
                <a:spcPts val="0"/>
              </a:spcBef>
            </a:pPr>
            <a:r>
              <a:rPr lang="en-GB" dirty="0"/>
              <a:t>Differences between calculated design and model</a:t>
            </a:r>
          </a:p>
          <a:p>
            <a:pPr lvl="1">
              <a:spcBef>
                <a:spcPts val="0"/>
              </a:spcBef>
            </a:pPr>
            <a:r>
              <a:rPr lang="en-GB" dirty="0"/>
              <a:t>Nozzle distance adjusted to give higher &amp; more robust performance</a:t>
            </a:r>
          </a:p>
          <a:p>
            <a:pPr lvl="1">
              <a:spcBef>
                <a:spcPts val="0"/>
              </a:spcBef>
            </a:pPr>
            <a:r>
              <a:rPr lang="en-GB" dirty="0"/>
              <a:t>Mixing chamber length increased to take up available height</a:t>
            </a:r>
          </a:p>
          <a:p>
            <a:pPr>
              <a:spcBef>
                <a:spcPts val="0"/>
              </a:spcBef>
            </a:pPr>
            <a:r>
              <a:rPr lang="en-GB" dirty="0"/>
              <a:t>Numerous simulations conducted varying nozzle angle, position, length and diameter, to study impact on performance</a:t>
            </a:r>
          </a:p>
          <a:p>
            <a:pPr>
              <a:spcBef>
                <a:spcPts val="0"/>
              </a:spcBef>
            </a:pPr>
            <a:endParaRPr dirty="0"/>
          </a:p>
        </p:txBody>
      </p:sp>
      <p:graphicFrame>
        <p:nvGraphicFramePr>
          <p:cNvPr id="2" name="Table 2">
            <a:extLst>
              <a:ext uri="{FF2B5EF4-FFF2-40B4-BE49-F238E27FC236}">
                <a16:creationId xmlns:a16="http://schemas.microsoft.com/office/drawing/2014/main" id="{A7B1A9D4-B9B9-D045-D6EF-74C185B7E281}"/>
              </a:ext>
            </a:extLst>
          </p:cNvPr>
          <p:cNvGraphicFramePr>
            <a:graphicFrameLocks noGrp="1"/>
          </p:cNvGraphicFramePr>
          <p:nvPr>
            <p:extLst>
              <p:ext uri="{D42A27DB-BD31-4B8C-83A1-F6EECF244321}">
                <p14:modId xmlns:p14="http://schemas.microsoft.com/office/powerpoint/2010/main" val="4074642498"/>
              </p:ext>
            </p:extLst>
          </p:nvPr>
        </p:nvGraphicFramePr>
        <p:xfrm>
          <a:off x="-2130" y="1483165"/>
          <a:ext cx="4447670" cy="3915448"/>
        </p:xfrm>
        <a:graphic>
          <a:graphicData uri="http://schemas.openxmlformats.org/drawingml/2006/table">
            <a:tbl>
              <a:tblPr firstRow="1" bandRow="1">
                <a:tableStyleId>{5C22544A-7EE6-4342-B048-85BDC9FD1C3A}</a:tableStyleId>
              </a:tblPr>
              <a:tblGrid>
                <a:gridCol w="2638326">
                  <a:extLst>
                    <a:ext uri="{9D8B030D-6E8A-4147-A177-3AD203B41FA5}">
                      <a16:colId xmlns:a16="http://schemas.microsoft.com/office/drawing/2014/main" val="1134860362"/>
                    </a:ext>
                  </a:extLst>
                </a:gridCol>
                <a:gridCol w="882968">
                  <a:extLst>
                    <a:ext uri="{9D8B030D-6E8A-4147-A177-3AD203B41FA5}">
                      <a16:colId xmlns:a16="http://schemas.microsoft.com/office/drawing/2014/main" val="1608347414"/>
                    </a:ext>
                  </a:extLst>
                </a:gridCol>
                <a:gridCol w="926376">
                  <a:extLst>
                    <a:ext uri="{9D8B030D-6E8A-4147-A177-3AD203B41FA5}">
                      <a16:colId xmlns:a16="http://schemas.microsoft.com/office/drawing/2014/main" val="3289681080"/>
                    </a:ext>
                  </a:extLst>
                </a:gridCol>
              </a:tblGrid>
              <a:tr h="487938">
                <a:tc>
                  <a:txBody>
                    <a:bodyPr/>
                    <a:lstStyle/>
                    <a:p>
                      <a:endParaRPr lang="en-GB"/>
                    </a:p>
                  </a:txBody>
                  <a:tcPr/>
                </a:tc>
                <a:tc>
                  <a:txBody>
                    <a:bodyPr/>
                    <a:lstStyle/>
                    <a:p>
                      <a:r>
                        <a:rPr lang="en-GB" dirty="0" err="1"/>
                        <a:t>Lempor</a:t>
                      </a:r>
                      <a:endParaRPr lang="en-GB" dirty="0"/>
                    </a:p>
                  </a:txBody>
                  <a:tcPr/>
                </a:tc>
                <a:tc>
                  <a:txBody>
                    <a:bodyPr/>
                    <a:lstStyle/>
                    <a:p>
                      <a:r>
                        <a:rPr lang="en-GB"/>
                        <a:t>Bulleid-Lemaître</a:t>
                      </a:r>
                      <a:endParaRPr lang="en-GB" dirty="0"/>
                    </a:p>
                  </a:txBody>
                  <a:tcPr/>
                </a:tc>
                <a:extLst>
                  <a:ext uri="{0D108BD9-81ED-4DB2-BD59-A6C34878D82A}">
                    <a16:rowId xmlns:a16="http://schemas.microsoft.com/office/drawing/2014/main" val="343652198"/>
                  </a:ext>
                </a:extLst>
              </a:tr>
              <a:tr h="487938">
                <a:tc>
                  <a:txBody>
                    <a:bodyPr/>
                    <a:lstStyle/>
                    <a:p>
                      <a:r>
                        <a:rPr lang="en-GB" dirty="0"/>
                        <a:t>Blast nozzle area (cm</a:t>
                      </a:r>
                      <a:r>
                        <a:rPr lang="en-GB" baseline="30000" dirty="0"/>
                        <a:t>2</a:t>
                      </a:r>
                      <a:r>
                        <a:rPr lang="en-GB" dirty="0"/>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t>205.7</a:t>
                      </a:r>
                    </a:p>
                    <a:p>
                      <a:endParaRPr lang="en-GB" dirty="0"/>
                    </a:p>
                  </a:txBody>
                  <a:tcPr/>
                </a:tc>
                <a:tc>
                  <a:txBody>
                    <a:bodyPr/>
                    <a:lstStyle/>
                    <a:p>
                      <a:r>
                        <a:rPr lang="en-GB" dirty="0"/>
                        <a:t>174.6</a:t>
                      </a:r>
                    </a:p>
                  </a:txBody>
                  <a:tcPr/>
                </a:tc>
                <a:extLst>
                  <a:ext uri="{0D108BD9-81ED-4DB2-BD59-A6C34878D82A}">
                    <a16:rowId xmlns:a16="http://schemas.microsoft.com/office/drawing/2014/main" val="4157761245"/>
                  </a:ext>
                </a:extLst>
              </a:tr>
              <a:tr h="437842">
                <a:tc>
                  <a:txBody>
                    <a:bodyPr/>
                    <a:lstStyle/>
                    <a:p>
                      <a:r>
                        <a:rPr lang="en-GB" dirty="0"/>
                        <a:t>Blast nozzle diameter (mm)</a:t>
                      </a:r>
                    </a:p>
                  </a:txBody>
                  <a:tcPr/>
                </a:tc>
                <a:tc>
                  <a:txBody>
                    <a:bodyPr/>
                    <a:lstStyle/>
                    <a:p>
                      <a:r>
                        <a:rPr lang="en-GB" dirty="0"/>
                        <a:t>58</a:t>
                      </a:r>
                    </a:p>
                  </a:txBody>
                  <a:tcPr/>
                </a:tc>
                <a:tc>
                  <a:txBody>
                    <a:bodyPr/>
                    <a:lstStyle/>
                    <a:p>
                      <a:r>
                        <a:rPr lang="en-GB" dirty="0"/>
                        <a:t>66.675</a:t>
                      </a:r>
                    </a:p>
                  </a:txBody>
                  <a:tcPr/>
                </a:tc>
                <a:extLst>
                  <a:ext uri="{0D108BD9-81ED-4DB2-BD59-A6C34878D82A}">
                    <a16:rowId xmlns:a16="http://schemas.microsoft.com/office/drawing/2014/main" val="2374943795"/>
                  </a:ext>
                </a:extLst>
              </a:tr>
              <a:tr h="287022">
                <a:tc>
                  <a:txBody>
                    <a:bodyPr/>
                    <a:lstStyle/>
                    <a:p>
                      <a:r>
                        <a:rPr lang="en-GB" dirty="0"/>
                        <a:t>Number of nozzles</a:t>
                      </a:r>
                    </a:p>
                  </a:txBody>
                  <a:tcPr/>
                </a:tc>
                <a:tc>
                  <a:txBody>
                    <a:bodyPr/>
                    <a:lstStyle/>
                    <a:p>
                      <a:r>
                        <a:rPr lang="en-GB" dirty="0"/>
                        <a:t>9</a:t>
                      </a:r>
                    </a:p>
                  </a:txBody>
                  <a:tcPr/>
                </a:tc>
                <a:tc>
                  <a:txBody>
                    <a:bodyPr/>
                    <a:lstStyle/>
                    <a:p>
                      <a:r>
                        <a:rPr lang="en-GB" dirty="0"/>
                        <a:t>5</a:t>
                      </a:r>
                    </a:p>
                  </a:txBody>
                  <a:tcPr/>
                </a:tc>
                <a:extLst>
                  <a:ext uri="{0D108BD9-81ED-4DB2-BD59-A6C34878D82A}">
                    <a16:rowId xmlns:a16="http://schemas.microsoft.com/office/drawing/2014/main" val="2896093059"/>
                  </a:ext>
                </a:extLst>
              </a:tr>
              <a:tr h="487938">
                <a:tc>
                  <a:txBody>
                    <a:bodyPr/>
                    <a:lstStyle/>
                    <a:p>
                      <a:r>
                        <a:rPr lang="en-GB" dirty="0"/>
                        <a:t>Distance from nozzle tip to exhaust (mm)</a:t>
                      </a:r>
                    </a:p>
                  </a:txBody>
                  <a:tcPr/>
                </a:tc>
                <a:tc>
                  <a:txBody>
                    <a:bodyPr/>
                    <a:lstStyle/>
                    <a:p>
                      <a:r>
                        <a:rPr lang="en-GB" dirty="0"/>
                        <a:t>-103</a:t>
                      </a:r>
                    </a:p>
                  </a:txBody>
                  <a:tcPr/>
                </a:tc>
                <a:tc>
                  <a:txBody>
                    <a:bodyPr/>
                    <a:lstStyle/>
                    <a:p>
                      <a:r>
                        <a:rPr lang="en-GB" dirty="0"/>
                        <a:t>600</a:t>
                      </a:r>
                    </a:p>
                  </a:txBody>
                  <a:tcPr/>
                </a:tc>
                <a:extLst>
                  <a:ext uri="{0D108BD9-81ED-4DB2-BD59-A6C34878D82A}">
                    <a16:rowId xmlns:a16="http://schemas.microsoft.com/office/drawing/2014/main" val="731749518"/>
                  </a:ext>
                </a:extLst>
              </a:tr>
              <a:tr h="437842">
                <a:tc>
                  <a:txBody>
                    <a:bodyPr/>
                    <a:lstStyle/>
                    <a:p>
                      <a:r>
                        <a:rPr lang="en-GB" dirty="0"/>
                        <a:t>Mixing chamber area (m</a:t>
                      </a:r>
                      <a:r>
                        <a:rPr lang="en-GB" baseline="30000" dirty="0"/>
                        <a:t>2</a:t>
                      </a:r>
                      <a:r>
                        <a:rPr lang="en-GB" dirty="0"/>
                        <a:t>)</a:t>
                      </a:r>
                    </a:p>
                  </a:txBody>
                  <a:tcPr/>
                </a:tc>
                <a:tc>
                  <a:txBody>
                    <a:bodyPr/>
                    <a:lstStyle/>
                    <a:p>
                      <a:r>
                        <a:rPr lang="en-GB" dirty="0"/>
                        <a:t>0.276</a:t>
                      </a:r>
                    </a:p>
                  </a:txBody>
                  <a:tcPr/>
                </a:tc>
                <a:tc>
                  <a:txBody>
                    <a:bodyPr/>
                    <a:lstStyle/>
                    <a:p>
                      <a:r>
                        <a:rPr lang="en-GB" dirty="0"/>
                        <a:t>0.317</a:t>
                      </a:r>
                    </a:p>
                  </a:txBody>
                  <a:tcPr/>
                </a:tc>
                <a:extLst>
                  <a:ext uri="{0D108BD9-81ED-4DB2-BD59-A6C34878D82A}">
                    <a16:rowId xmlns:a16="http://schemas.microsoft.com/office/drawing/2014/main" val="1059806364"/>
                  </a:ext>
                </a:extLst>
              </a:tr>
              <a:tr h="437842">
                <a:tc>
                  <a:txBody>
                    <a:bodyPr/>
                    <a:lstStyle/>
                    <a:p>
                      <a:r>
                        <a:rPr lang="en-GB" dirty="0"/>
                        <a:t>Mixing chamber diameter (mm)</a:t>
                      </a:r>
                    </a:p>
                  </a:txBody>
                  <a:tcPr/>
                </a:tc>
                <a:tc>
                  <a:txBody>
                    <a:bodyPr/>
                    <a:lstStyle/>
                    <a:p>
                      <a:r>
                        <a:rPr lang="en-GB" dirty="0"/>
                        <a:t>593</a:t>
                      </a:r>
                    </a:p>
                  </a:txBody>
                  <a:tcPr/>
                </a:tc>
                <a:tc>
                  <a:txBody>
                    <a:bodyPr/>
                    <a:lstStyle/>
                    <a:p>
                      <a:r>
                        <a:rPr lang="en-GB" dirty="0"/>
                        <a:t>635</a:t>
                      </a:r>
                    </a:p>
                  </a:txBody>
                  <a:tcPr/>
                </a:tc>
                <a:extLst>
                  <a:ext uri="{0D108BD9-81ED-4DB2-BD59-A6C34878D82A}">
                    <a16:rowId xmlns:a16="http://schemas.microsoft.com/office/drawing/2014/main" val="226525222"/>
                  </a:ext>
                </a:extLst>
              </a:tr>
              <a:tr h="437842">
                <a:tc>
                  <a:txBody>
                    <a:bodyPr/>
                    <a:lstStyle/>
                    <a:p>
                      <a:r>
                        <a:rPr lang="en-GB" dirty="0"/>
                        <a:t>Mixing chamber length (m)</a:t>
                      </a:r>
                    </a:p>
                  </a:txBody>
                  <a:tcPr/>
                </a:tc>
                <a:tc>
                  <a:txBody>
                    <a:bodyPr/>
                    <a:lstStyle/>
                    <a:p>
                      <a:r>
                        <a:rPr lang="en-GB" dirty="0"/>
                        <a:t>0.9413</a:t>
                      </a:r>
                    </a:p>
                  </a:txBody>
                  <a:tcPr/>
                </a:tc>
                <a:tc>
                  <a:txBody>
                    <a:bodyPr/>
                    <a:lstStyle/>
                    <a:p>
                      <a:r>
                        <a:rPr lang="en-GB" dirty="0"/>
                        <a:t>0</a:t>
                      </a:r>
                    </a:p>
                  </a:txBody>
                  <a:tcPr/>
                </a:tc>
                <a:extLst>
                  <a:ext uri="{0D108BD9-81ED-4DB2-BD59-A6C34878D82A}">
                    <a16:rowId xmlns:a16="http://schemas.microsoft.com/office/drawing/2014/main" val="2355931766"/>
                  </a:ext>
                </a:extLst>
              </a:tr>
              <a:tr h="287022">
                <a:tc>
                  <a:txBody>
                    <a:bodyPr/>
                    <a:lstStyle/>
                    <a:p>
                      <a:r>
                        <a:rPr lang="en-GB" dirty="0"/>
                        <a:t>Exhaust area (m</a:t>
                      </a:r>
                      <a:r>
                        <a:rPr lang="en-GB" baseline="30000" dirty="0"/>
                        <a:t>2</a:t>
                      </a:r>
                      <a:r>
                        <a:rPr lang="en-GB" dirty="0"/>
                        <a:t>)</a:t>
                      </a:r>
                    </a:p>
                  </a:txBody>
                  <a:tcPr/>
                </a:tc>
                <a:tc>
                  <a:txBody>
                    <a:bodyPr/>
                    <a:lstStyle/>
                    <a:p>
                      <a:r>
                        <a:rPr lang="en-GB" dirty="0"/>
                        <a:t>0.426</a:t>
                      </a:r>
                    </a:p>
                  </a:txBody>
                  <a:tcPr/>
                </a:tc>
                <a:tc>
                  <a:txBody>
                    <a:bodyPr/>
                    <a:lstStyle/>
                    <a:p>
                      <a:r>
                        <a:rPr lang="en-GB" dirty="0"/>
                        <a:t>0.426</a:t>
                      </a:r>
                    </a:p>
                  </a:txBody>
                  <a:tcPr/>
                </a:tc>
                <a:extLst>
                  <a:ext uri="{0D108BD9-81ED-4DB2-BD59-A6C34878D82A}">
                    <a16:rowId xmlns:a16="http://schemas.microsoft.com/office/drawing/2014/main" val="3102428052"/>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602F0-77E0-C234-E6DD-8E6F4DC20B74}"/>
              </a:ext>
            </a:extLst>
          </p:cNvPr>
          <p:cNvSpPr>
            <a:spLocks noGrp="1"/>
          </p:cNvSpPr>
          <p:nvPr>
            <p:ph type="title"/>
          </p:nvPr>
        </p:nvSpPr>
        <p:spPr/>
        <p:txBody>
          <a:bodyPr/>
          <a:lstStyle/>
          <a:p>
            <a:r>
              <a:rPr lang="en-GB" dirty="0" err="1"/>
              <a:t>Lempor</a:t>
            </a:r>
            <a:r>
              <a:rPr lang="en-GB" dirty="0"/>
              <a:t> geometry variation</a:t>
            </a:r>
          </a:p>
        </p:txBody>
      </p:sp>
      <p:sp>
        <p:nvSpPr>
          <p:cNvPr id="3" name="Text Placeholder 2">
            <a:extLst>
              <a:ext uri="{FF2B5EF4-FFF2-40B4-BE49-F238E27FC236}">
                <a16:creationId xmlns:a16="http://schemas.microsoft.com/office/drawing/2014/main" id="{094F89BE-6C68-0063-7572-B2328152C0BD}"/>
              </a:ext>
            </a:extLst>
          </p:cNvPr>
          <p:cNvSpPr>
            <a:spLocks noGrp="1"/>
          </p:cNvSpPr>
          <p:nvPr>
            <p:ph type="body" idx="1"/>
          </p:nvPr>
        </p:nvSpPr>
        <p:spPr>
          <a:xfrm>
            <a:off x="2817891" y="1466260"/>
            <a:ext cx="9374109" cy="3797495"/>
          </a:xfrm>
        </p:spPr>
        <p:txBody>
          <a:bodyPr>
            <a:normAutofit fontScale="85000" lnSpcReduction="20000"/>
          </a:bodyPr>
          <a:lstStyle/>
          <a:p>
            <a:pPr marL="114300" indent="0">
              <a:buNone/>
            </a:pPr>
            <a:r>
              <a:rPr lang="en-GB" dirty="0"/>
              <a:t>Parameters varied (and meaning of some values):</a:t>
            </a:r>
          </a:p>
          <a:p>
            <a:r>
              <a:rPr lang="en-GB" dirty="0"/>
              <a:t>Nozzle angle: image shows 6.16 degrees, matching diffuser angle. At radial location 0mm, angle 4.33 orients jet towards the centre of area of the 1/9</a:t>
            </a:r>
            <a:r>
              <a:rPr lang="en-GB" baseline="30000" dirty="0"/>
              <a:t>th</a:t>
            </a:r>
            <a:r>
              <a:rPr lang="en-GB" dirty="0"/>
              <a:t> sector each nozzle feeds</a:t>
            </a:r>
          </a:p>
          <a:p>
            <a:r>
              <a:rPr lang="en-GB" dirty="0"/>
              <a:t>Radial location: at nozzle angle 6.16degrees, location 0mm has the nozzle axis and diffuser wall intersecting. Distances beyond this are towards the axis</a:t>
            </a:r>
          </a:p>
          <a:p>
            <a:r>
              <a:rPr lang="en-GB" dirty="0"/>
              <a:t>Nozzle diameters: 58mm, 54mm (&amp; starting to work on 48mm)</a:t>
            </a:r>
          </a:p>
          <a:p>
            <a:r>
              <a:rPr lang="en-GB" dirty="0"/>
              <a:t>Nozzle length: 203mm (shown here) has nozzle tip in line with base of the mixing duct. Other lengths bring the nozzle tip towards the base of the smokebox (103mm is in line with the base of the bell mouth)</a:t>
            </a:r>
          </a:p>
        </p:txBody>
      </p:sp>
      <p:pic>
        <p:nvPicPr>
          <p:cNvPr id="5" name="Picture 4" descr="Diagram&#10;&#10;Description automatically generated">
            <a:extLst>
              <a:ext uri="{FF2B5EF4-FFF2-40B4-BE49-F238E27FC236}">
                <a16:creationId xmlns:a16="http://schemas.microsoft.com/office/drawing/2014/main" id="{EA5D01F8-7A22-47FC-0D3B-4AADFDA5C187}"/>
              </a:ext>
            </a:extLst>
          </p:cNvPr>
          <p:cNvPicPr>
            <a:picLocks noChangeAspect="1"/>
          </p:cNvPicPr>
          <p:nvPr/>
        </p:nvPicPr>
        <p:blipFill rotWithShape="1">
          <a:blip r:embed="rId2"/>
          <a:srcRect l="32784" r="42087"/>
          <a:stretch/>
        </p:blipFill>
        <p:spPr>
          <a:xfrm>
            <a:off x="1" y="1466260"/>
            <a:ext cx="2817890" cy="3982614"/>
          </a:xfrm>
          <a:prstGeom prst="rect">
            <a:avLst/>
          </a:prstGeom>
        </p:spPr>
      </p:pic>
      <p:cxnSp>
        <p:nvCxnSpPr>
          <p:cNvPr id="7" name="Straight Connector 6">
            <a:extLst>
              <a:ext uri="{FF2B5EF4-FFF2-40B4-BE49-F238E27FC236}">
                <a16:creationId xmlns:a16="http://schemas.microsoft.com/office/drawing/2014/main" id="{5C213252-8AB9-92B4-946F-C26810E3E010}"/>
              </a:ext>
            </a:extLst>
          </p:cNvPr>
          <p:cNvCxnSpPr/>
          <p:nvPr/>
        </p:nvCxnSpPr>
        <p:spPr>
          <a:xfrm flipV="1">
            <a:off x="433633" y="3429000"/>
            <a:ext cx="169682" cy="15766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44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A0785-1D4D-6BB5-313D-C353AEFF0755}"/>
              </a:ext>
            </a:extLst>
          </p:cNvPr>
          <p:cNvSpPr>
            <a:spLocks noGrp="1"/>
          </p:cNvSpPr>
          <p:nvPr>
            <p:ph type="title"/>
          </p:nvPr>
        </p:nvSpPr>
        <p:spPr/>
        <p:txBody>
          <a:bodyPr/>
          <a:lstStyle/>
          <a:p>
            <a:r>
              <a:rPr lang="en-GB" dirty="0"/>
              <a:t>Effect of nozzle variables on performance</a:t>
            </a:r>
          </a:p>
        </p:txBody>
      </p:sp>
      <p:pic>
        <p:nvPicPr>
          <p:cNvPr id="4" name="Picture 3">
            <a:extLst>
              <a:ext uri="{FF2B5EF4-FFF2-40B4-BE49-F238E27FC236}">
                <a16:creationId xmlns:a16="http://schemas.microsoft.com/office/drawing/2014/main" id="{05FA1B30-D7CF-BA6D-AB0A-A780167C2E68}"/>
              </a:ext>
            </a:extLst>
          </p:cNvPr>
          <p:cNvPicPr>
            <a:picLocks noChangeAspect="1"/>
          </p:cNvPicPr>
          <p:nvPr/>
        </p:nvPicPr>
        <p:blipFill rotWithShape="1">
          <a:blip r:embed="rId2"/>
          <a:srcRect t="12778"/>
          <a:stretch/>
        </p:blipFill>
        <p:spPr>
          <a:xfrm>
            <a:off x="0" y="1478603"/>
            <a:ext cx="3938358" cy="1943562"/>
          </a:xfrm>
          <a:prstGeom prst="rect">
            <a:avLst/>
          </a:prstGeom>
        </p:spPr>
      </p:pic>
      <p:pic>
        <p:nvPicPr>
          <p:cNvPr id="5" name="Picture 4">
            <a:extLst>
              <a:ext uri="{FF2B5EF4-FFF2-40B4-BE49-F238E27FC236}">
                <a16:creationId xmlns:a16="http://schemas.microsoft.com/office/drawing/2014/main" id="{37A8F0CB-5BA3-FB50-3523-5D07C7C6D501}"/>
              </a:ext>
            </a:extLst>
          </p:cNvPr>
          <p:cNvPicPr>
            <a:picLocks noChangeAspect="1"/>
          </p:cNvPicPr>
          <p:nvPr/>
        </p:nvPicPr>
        <p:blipFill rotWithShape="1">
          <a:blip r:embed="rId3"/>
          <a:srcRect t="11902"/>
          <a:stretch/>
        </p:blipFill>
        <p:spPr>
          <a:xfrm>
            <a:off x="7861169" y="1468240"/>
            <a:ext cx="3922811" cy="1953925"/>
          </a:xfrm>
          <a:prstGeom prst="rect">
            <a:avLst/>
          </a:prstGeom>
        </p:spPr>
      </p:pic>
      <p:pic>
        <p:nvPicPr>
          <p:cNvPr id="6" name="Picture 5">
            <a:extLst>
              <a:ext uri="{FF2B5EF4-FFF2-40B4-BE49-F238E27FC236}">
                <a16:creationId xmlns:a16="http://schemas.microsoft.com/office/drawing/2014/main" id="{CE490DCA-174A-75E2-9A51-2923DCCE932C}"/>
              </a:ext>
            </a:extLst>
          </p:cNvPr>
          <p:cNvPicPr>
            <a:picLocks noChangeAspect="1"/>
          </p:cNvPicPr>
          <p:nvPr/>
        </p:nvPicPr>
        <p:blipFill rotWithShape="1">
          <a:blip r:embed="rId4"/>
          <a:srcRect t="12370"/>
          <a:stretch/>
        </p:blipFill>
        <p:spPr>
          <a:xfrm>
            <a:off x="3938358" y="1468240"/>
            <a:ext cx="3922811" cy="1943562"/>
          </a:xfrm>
          <a:prstGeom prst="rect">
            <a:avLst/>
          </a:prstGeom>
        </p:spPr>
      </p:pic>
      <p:pic>
        <p:nvPicPr>
          <p:cNvPr id="7" name="Picture 6">
            <a:extLst>
              <a:ext uri="{FF2B5EF4-FFF2-40B4-BE49-F238E27FC236}">
                <a16:creationId xmlns:a16="http://schemas.microsoft.com/office/drawing/2014/main" id="{A9ADB5C7-C462-287D-5CA4-3E13727A5687}"/>
              </a:ext>
            </a:extLst>
          </p:cNvPr>
          <p:cNvPicPr>
            <a:picLocks noChangeAspect="1"/>
          </p:cNvPicPr>
          <p:nvPr/>
        </p:nvPicPr>
        <p:blipFill rotWithShape="1">
          <a:blip r:embed="rId5"/>
          <a:srcRect t="10889"/>
          <a:stretch/>
        </p:blipFill>
        <p:spPr>
          <a:xfrm>
            <a:off x="0" y="3129934"/>
            <a:ext cx="3941353" cy="1985752"/>
          </a:xfrm>
          <a:prstGeom prst="rect">
            <a:avLst/>
          </a:prstGeom>
        </p:spPr>
      </p:pic>
      <p:pic>
        <p:nvPicPr>
          <p:cNvPr id="9" name="Picture 8">
            <a:extLst>
              <a:ext uri="{FF2B5EF4-FFF2-40B4-BE49-F238E27FC236}">
                <a16:creationId xmlns:a16="http://schemas.microsoft.com/office/drawing/2014/main" id="{E4ED832E-C826-5536-EF50-07F570CD673F}"/>
              </a:ext>
            </a:extLst>
          </p:cNvPr>
          <p:cNvPicPr>
            <a:picLocks noChangeAspect="1"/>
          </p:cNvPicPr>
          <p:nvPr/>
        </p:nvPicPr>
        <p:blipFill rotWithShape="1">
          <a:blip r:embed="rId6"/>
          <a:srcRect t="13078"/>
          <a:stretch/>
        </p:blipFill>
        <p:spPr>
          <a:xfrm>
            <a:off x="7845620" y="3155561"/>
            <a:ext cx="3938360" cy="1941968"/>
          </a:xfrm>
          <a:prstGeom prst="rect">
            <a:avLst/>
          </a:prstGeom>
        </p:spPr>
      </p:pic>
      <p:sp>
        <p:nvSpPr>
          <p:cNvPr id="10" name="TextBox 9">
            <a:extLst>
              <a:ext uri="{FF2B5EF4-FFF2-40B4-BE49-F238E27FC236}">
                <a16:creationId xmlns:a16="http://schemas.microsoft.com/office/drawing/2014/main" id="{93F3C4BC-8AD5-3EE0-1578-A24FC8CAB51C}"/>
              </a:ext>
            </a:extLst>
          </p:cNvPr>
          <p:cNvSpPr txBox="1"/>
          <p:nvPr/>
        </p:nvSpPr>
        <p:spPr>
          <a:xfrm>
            <a:off x="936503" y="2657365"/>
            <a:ext cx="2587558" cy="307777"/>
          </a:xfrm>
          <a:prstGeom prst="rect">
            <a:avLst/>
          </a:prstGeom>
          <a:noFill/>
        </p:spPr>
        <p:txBody>
          <a:bodyPr wrap="square" rtlCol="0">
            <a:spAutoFit/>
          </a:bodyPr>
          <a:lstStyle/>
          <a:p>
            <a:r>
              <a:rPr lang="en-GB" dirty="0"/>
              <a:t>58mm diameter, 3mm</a:t>
            </a:r>
          </a:p>
        </p:txBody>
      </p:sp>
      <p:sp>
        <p:nvSpPr>
          <p:cNvPr id="11" name="TextBox 10">
            <a:extLst>
              <a:ext uri="{FF2B5EF4-FFF2-40B4-BE49-F238E27FC236}">
                <a16:creationId xmlns:a16="http://schemas.microsoft.com/office/drawing/2014/main" id="{D720B33F-818A-5730-A170-DCD91C21FF59}"/>
              </a:ext>
            </a:extLst>
          </p:cNvPr>
          <p:cNvSpPr txBox="1"/>
          <p:nvPr/>
        </p:nvSpPr>
        <p:spPr>
          <a:xfrm>
            <a:off x="4877856" y="2647637"/>
            <a:ext cx="2587558" cy="307777"/>
          </a:xfrm>
          <a:prstGeom prst="rect">
            <a:avLst/>
          </a:prstGeom>
          <a:noFill/>
        </p:spPr>
        <p:txBody>
          <a:bodyPr wrap="square" rtlCol="0">
            <a:spAutoFit/>
          </a:bodyPr>
          <a:lstStyle/>
          <a:p>
            <a:r>
              <a:rPr lang="en-GB" dirty="0"/>
              <a:t>58mm diameter, 103mm</a:t>
            </a:r>
          </a:p>
        </p:txBody>
      </p:sp>
      <p:sp>
        <p:nvSpPr>
          <p:cNvPr id="12" name="TextBox 11">
            <a:extLst>
              <a:ext uri="{FF2B5EF4-FFF2-40B4-BE49-F238E27FC236}">
                <a16:creationId xmlns:a16="http://schemas.microsoft.com/office/drawing/2014/main" id="{D603C2D4-FECC-B2CD-1A74-3BA216978D65}"/>
              </a:ext>
            </a:extLst>
          </p:cNvPr>
          <p:cNvSpPr txBox="1"/>
          <p:nvPr/>
        </p:nvSpPr>
        <p:spPr>
          <a:xfrm>
            <a:off x="8797672" y="2673457"/>
            <a:ext cx="2587558" cy="307777"/>
          </a:xfrm>
          <a:prstGeom prst="rect">
            <a:avLst/>
          </a:prstGeom>
          <a:noFill/>
        </p:spPr>
        <p:txBody>
          <a:bodyPr wrap="square" rtlCol="0">
            <a:spAutoFit/>
          </a:bodyPr>
          <a:lstStyle/>
          <a:p>
            <a:r>
              <a:rPr lang="en-GB" dirty="0"/>
              <a:t>58mm diameter, 203mm</a:t>
            </a:r>
          </a:p>
        </p:txBody>
      </p:sp>
      <p:sp>
        <p:nvSpPr>
          <p:cNvPr id="13" name="TextBox 12">
            <a:extLst>
              <a:ext uri="{FF2B5EF4-FFF2-40B4-BE49-F238E27FC236}">
                <a16:creationId xmlns:a16="http://schemas.microsoft.com/office/drawing/2014/main" id="{080ABB23-4133-E942-973A-91363B504056}"/>
              </a:ext>
            </a:extLst>
          </p:cNvPr>
          <p:cNvSpPr txBox="1"/>
          <p:nvPr/>
        </p:nvSpPr>
        <p:spPr>
          <a:xfrm>
            <a:off x="882549" y="4167294"/>
            <a:ext cx="2587558" cy="307777"/>
          </a:xfrm>
          <a:prstGeom prst="rect">
            <a:avLst/>
          </a:prstGeom>
          <a:noFill/>
        </p:spPr>
        <p:txBody>
          <a:bodyPr wrap="square" rtlCol="0">
            <a:spAutoFit/>
          </a:bodyPr>
          <a:lstStyle/>
          <a:p>
            <a:r>
              <a:rPr lang="en-GB" dirty="0"/>
              <a:t>54mm diameter, 3mm</a:t>
            </a:r>
          </a:p>
        </p:txBody>
      </p:sp>
      <p:pic>
        <p:nvPicPr>
          <p:cNvPr id="8" name="Picture 7">
            <a:extLst>
              <a:ext uri="{FF2B5EF4-FFF2-40B4-BE49-F238E27FC236}">
                <a16:creationId xmlns:a16="http://schemas.microsoft.com/office/drawing/2014/main" id="{C1F33596-14C9-B92C-F991-8AE195093B02}"/>
              </a:ext>
            </a:extLst>
          </p:cNvPr>
          <p:cNvPicPr>
            <a:picLocks noChangeAspect="1"/>
          </p:cNvPicPr>
          <p:nvPr/>
        </p:nvPicPr>
        <p:blipFill rotWithShape="1">
          <a:blip r:embed="rId7"/>
          <a:srcRect t="12827"/>
          <a:stretch/>
        </p:blipFill>
        <p:spPr>
          <a:xfrm>
            <a:off x="3938358" y="3161309"/>
            <a:ext cx="3938359" cy="1943661"/>
          </a:xfrm>
          <a:prstGeom prst="rect">
            <a:avLst/>
          </a:prstGeom>
        </p:spPr>
      </p:pic>
      <p:sp>
        <p:nvSpPr>
          <p:cNvPr id="14" name="TextBox 13">
            <a:extLst>
              <a:ext uri="{FF2B5EF4-FFF2-40B4-BE49-F238E27FC236}">
                <a16:creationId xmlns:a16="http://schemas.microsoft.com/office/drawing/2014/main" id="{6B4D68B3-65A9-571C-AA43-E0672024EBA2}"/>
              </a:ext>
            </a:extLst>
          </p:cNvPr>
          <p:cNvSpPr txBox="1"/>
          <p:nvPr/>
        </p:nvSpPr>
        <p:spPr>
          <a:xfrm>
            <a:off x="4877856" y="4181793"/>
            <a:ext cx="2587558" cy="307777"/>
          </a:xfrm>
          <a:prstGeom prst="rect">
            <a:avLst/>
          </a:prstGeom>
          <a:noFill/>
        </p:spPr>
        <p:txBody>
          <a:bodyPr wrap="square" rtlCol="0">
            <a:spAutoFit/>
          </a:bodyPr>
          <a:lstStyle/>
          <a:p>
            <a:r>
              <a:rPr lang="en-GB" dirty="0"/>
              <a:t>54mm diameter, 103mm</a:t>
            </a:r>
          </a:p>
        </p:txBody>
      </p:sp>
      <p:sp>
        <p:nvSpPr>
          <p:cNvPr id="15" name="TextBox 14">
            <a:extLst>
              <a:ext uri="{FF2B5EF4-FFF2-40B4-BE49-F238E27FC236}">
                <a16:creationId xmlns:a16="http://schemas.microsoft.com/office/drawing/2014/main" id="{9BE3DF24-0C36-E031-3142-B740F33910CA}"/>
              </a:ext>
            </a:extLst>
          </p:cNvPr>
          <p:cNvSpPr txBox="1"/>
          <p:nvPr/>
        </p:nvSpPr>
        <p:spPr>
          <a:xfrm>
            <a:off x="8782123" y="4167293"/>
            <a:ext cx="2587558" cy="307777"/>
          </a:xfrm>
          <a:prstGeom prst="rect">
            <a:avLst/>
          </a:prstGeom>
          <a:noFill/>
        </p:spPr>
        <p:txBody>
          <a:bodyPr wrap="square" rtlCol="0">
            <a:spAutoFit/>
          </a:bodyPr>
          <a:lstStyle/>
          <a:p>
            <a:r>
              <a:rPr lang="en-GB" dirty="0"/>
              <a:t>54mm diameter, 203mm</a:t>
            </a:r>
          </a:p>
        </p:txBody>
      </p:sp>
      <p:pic>
        <p:nvPicPr>
          <p:cNvPr id="3" name="Picture 2">
            <a:extLst>
              <a:ext uri="{FF2B5EF4-FFF2-40B4-BE49-F238E27FC236}">
                <a16:creationId xmlns:a16="http://schemas.microsoft.com/office/drawing/2014/main" id="{E10C261D-99BC-D7DB-9EF5-A3F2D920C04D}"/>
              </a:ext>
            </a:extLst>
          </p:cNvPr>
          <p:cNvPicPr>
            <a:picLocks noChangeAspect="1"/>
          </p:cNvPicPr>
          <p:nvPr/>
        </p:nvPicPr>
        <p:blipFill rotWithShape="1">
          <a:blip r:embed="rId8"/>
          <a:srcRect t="13307"/>
          <a:stretch/>
        </p:blipFill>
        <p:spPr>
          <a:xfrm>
            <a:off x="3937888" y="4835412"/>
            <a:ext cx="3926586" cy="1941968"/>
          </a:xfrm>
          <a:prstGeom prst="rect">
            <a:avLst/>
          </a:prstGeom>
          <a:ln w="41275">
            <a:solidFill>
              <a:srgbClr val="00B050"/>
            </a:solidFill>
          </a:ln>
        </p:spPr>
      </p:pic>
      <p:sp>
        <p:nvSpPr>
          <p:cNvPr id="16" name="TextBox 15">
            <a:extLst>
              <a:ext uri="{FF2B5EF4-FFF2-40B4-BE49-F238E27FC236}">
                <a16:creationId xmlns:a16="http://schemas.microsoft.com/office/drawing/2014/main" id="{3FDB4231-1F05-DF52-4C32-2A4648F0C77C}"/>
              </a:ext>
            </a:extLst>
          </p:cNvPr>
          <p:cNvSpPr txBox="1"/>
          <p:nvPr/>
        </p:nvSpPr>
        <p:spPr>
          <a:xfrm>
            <a:off x="4664857" y="5874961"/>
            <a:ext cx="2587558" cy="307777"/>
          </a:xfrm>
          <a:prstGeom prst="rect">
            <a:avLst/>
          </a:prstGeom>
          <a:noFill/>
        </p:spPr>
        <p:txBody>
          <a:bodyPr wrap="square" rtlCol="0">
            <a:spAutoFit/>
          </a:bodyPr>
          <a:lstStyle/>
          <a:p>
            <a:r>
              <a:rPr lang="en-GB" dirty="0"/>
              <a:t>48mm diameter, 103mm</a:t>
            </a:r>
          </a:p>
        </p:txBody>
      </p:sp>
    </p:spTree>
    <p:extLst>
      <p:ext uri="{BB962C8B-B14F-4D97-AF65-F5344CB8AC3E}">
        <p14:creationId xmlns:p14="http://schemas.microsoft.com/office/powerpoint/2010/main" val="3506009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7C6F-E5ED-14AC-405E-3CA429FB4EE6}"/>
              </a:ext>
            </a:extLst>
          </p:cNvPr>
          <p:cNvSpPr>
            <a:spLocks noGrp="1"/>
          </p:cNvSpPr>
          <p:nvPr>
            <p:ph type="title"/>
          </p:nvPr>
        </p:nvSpPr>
        <p:spPr/>
        <p:txBody>
          <a:bodyPr/>
          <a:lstStyle/>
          <a:p>
            <a:r>
              <a:rPr lang="en-US" dirty="0"/>
              <a:t>Flow visualization (58mm diameter)</a:t>
            </a:r>
            <a:endParaRPr lang="en-GB" dirty="0"/>
          </a:p>
        </p:txBody>
      </p:sp>
      <p:pic>
        <p:nvPicPr>
          <p:cNvPr id="7" name="Picture 6" descr="A picture containing text, clipart&#10;&#10;Description automatically generated">
            <a:extLst>
              <a:ext uri="{FF2B5EF4-FFF2-40B4-BE49-F238E27FC236}">
                <a16:creationId xmlns:a16="http://schemas.microsoft.com/office/drawing/2014/main" id="{0F89B318-1857-5405-3CCB-3857460C7AB0}"/>
              </a:ext>
            </a:extLst>
          </p:cNvPr>
          <p:cNvPicPr>
            <a:picLocks noChangeAspect="1"/>
          </p:cNvPicPr>
          <p:nvPr/>
        </p:nvPicPr>
        <p:blipFill rotWithShape="1">
          <a:blip r:embed="rId2"/>
          <a:srcRect t="6779" r="67125"/>
          <a:stretch/>
        </p:blipFill>
        <p:spPr>
          <a:xfrm>
            <a:off x="83110" y="1483305"/>
            <a:ext cx="3686526" cy="3712651"/>
          </a:xfrm>
          <a:prstGeom prst="rect">
            <a:avLst/>
          </a:prstGeom>
        </p:spPr>
      </p:pic>
      <p:sp>
        <p:nvSpPr>
          <p:cNvPr id="8" name="Text Placeholder 2">
            <a:extLst>
              <a:ext uri="{FF2B5EF4-FFF2-40B4-BE49-F238E27FC236}">
                <a16:creationId xmlns:a16="http://schemas.microsoft.com/office/drawing/2014/main" id="{E35D9CD6-697A-95A0-E45F-D41BB6BDB456}"/>
              </a:ext>
            </a:extLst>
          </p:cNvPr>
          <p:cNvSpPr txBox="1">
            <a:spLocks/>
          </p:cNvSpPr>
          <p:nvPr/>
        </p:nvSpPr>
        <p:spPr>
          <a:xfrm>
            <a:off x="7889132" y="1466260"/>
            <a:ext cx="4302868" cy="4046605"/>
          </a:xfrm>
          <a:prstGeom prst="rect">
            <a:avLst/>
          </a:prstGeom>
          <a:noFill/>
          <a:ln>
            <a:noFill/>
          </a:ln>
        </p:spPr>
        <p:txBody>
          <a:bodyPr spcFirstLastPara="1" wrap="square" lIns="91425" tIns="45700" rIns="91425" bIns="45700" anchor="t" anchorCtr="0">
            <a:normAutofit fontScale="62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GB" dirty="0"/>
              <a:t>Simulation of 1/18</a:t>
            </a:r>
            <a:r>
              <a:rPr lang="en-GB" baseline="30000" dirty="0"/>
              <a:t>th</a:t>
            </a:r>
            <a:r>
              <a:rPr lang="en-GB" dirty="0"/>
              <a:t> of smokebox, assuming rotational periodicity</a:t>
            </a:r>
          </a:p>
          <a:p>
            <a:r>
              <a:rPr lang="en-GB" dirty="0"/>
              <a:t>Contours of velocity magnitude on symmetry plane</a:t>
            </a:r>
          </a:p>
          <a:p>
            <a:r>
              <a:rPr lang="en-GB" dirty="0"/>
              <a:t>Steam jet being pulled towards axis in 30mm design, hence reduced performance (A/S ratio 1.01 vs 1.43)</a:t>
            </a:r>
          </a:p>
          <a:p>
            <a:pPr lvl="1"/>
            <a:r>
              <a:rPr lang="en-GB" dirty="0"/>
              <a:t>Flow moving out of mesh refinement so A/S may be underpredicted</a:t>
            </a:r>
          </a:p>
          <a:p>
            <a:r>
              <a:rPr lang="en-GB" dirty="0"/>
              <a:t>More acceleration of secondary flow at exhaust entrance</a:t>
            </a:r>
          </a:p>
          <a:p>
            <a:r>
              <a:rPr lang="en-GB" dirty="0"/>
              <a:t>Flow staying attached to diffuser in 103/30/4.33 design, hence strong performance (A/S 1.47)</a:t>
            </a:r>
          </a:p>
        </p:txBody>
      </p:sp>
      <p:grpSp>
        <p:nvGrpSpPr>
          <p:cNvPr id="11" name="Group 10">
            <a:extLst>
              <a:ext uri="{FF2B5EF4-FFF2-40B4-BE49-F238E27FC236}">
                <a16:creationId xmlns:a16="http://schemas.microsoft.com/office/drawing/2014/main" id="{EB76995A-BDC8-D1B4-BB81-0A006F7DC0B3}"/>
              </a:ext>
            </a:extLst>
          </p:cNvPr>
          <p:cNvGrpSpPr/>
          <p:nvPr/>
        </p:nvGrpSpPr>
        <p:grpSpPr>
          <a:xfrm>
            <a:off x="3595214" y="1483307"/>
            <a:ext cx="2242928" cy="3712650"/>
            <a:chOff x="5564221" y="1736225"/>
            <a:chExt cx="2242928" cy="3712650"/>
          </a:xfrm>
        </p:grpSpPr>
        <p:pic>
          <p:nvPicPr>
            <p:cNvPr id="5" name="Picture 4" descr="A screenshot of a computer&#10;&#10;Description automatically generated with medium confidence">
              <a:extLst>
                <a:ext uri="{FF2B5EF4-FFF2-40B4-BE49-F238E27FC236}">
                  <a16:creationId xmlns:a16="http://schemas.microsoft.com/office/drawing/2014/main" id="{BE0E08EC-01DA-1929-A841-B18B0580B042}"/>
                </a:ext>
              </a:extLst>
            </p:cNvPr>
            <p:cNvPicPr>
              <a:picLocks noChangeAspect="1"/>
            </p:cNvPicPr>
            <p:nvPr/>
          </p:nvPicPr>
          <p:blipFill rotWithShape="1">
            <a:blip r:embed="rId3"/>
            <a:srcRect l="16897" r="63792" b="9993"/>
            <a:stretch/>
          </p:blipFill>
          <p:spPr>
            <a:xfrm>
              <a:off x="5564221" y="1736225"/>
              <a:ext cx="2242928" cy="3712650"/>
            </a:xfrm>
            <a:prstGeom prst="rect">
              <a:avLst/>
            </a:prstGeom>
          </p:spPr>
        </p:pic>
        <p:sp>
          <p:nvSpPr>
            <p:cNvPr id="9" name="TextBox 8">
              <a:extLst>
                <a:ext uri="{FF2B5EF4-FFF2-40B4-BE49-F238E27FC236}">
                  <a16:creationId xmlns:a16="http://schemas.microsoft.com/office/drawing/2014/main" id="{53E21A85-4B35-AB08-9B46-E45B71204C96}"/>
                </a:ext>
              </a:extLst>
            </p:cNvPr>
            <p:cNvSpPr txBox="1"/>
            <p:nvPr/>
          </p:nvSpPr>
          <p:spPr>
            <a:xfrm>
              <a:off x="6276583" y="2571448"/>
              <a:ext cx="1011810" cy="1169551"/>
            </a:xfrm>
            <a:prstGeom prst="rect">
              <a:avLst/>
            </a:prstGeom>
            <a:noFill/>
          </p:spPr>
          <p:txBody>
            <a:bodyPr wrap="square" rtlCol="0">
              <a:spAutoFit/>
            </a:bodyPr>
            <a:lstStyle/>
            <a:p>
              <a:r>
                <a:rPr lang="en-GB" dirty="0">
                  <a:solidFill>
                    <a:schemeClr val="bg1"/>
                  </a:solidFill>
                </a:rPr>
                <a:t>3mm Nozzle at 0mm, 7.99 </a:t>
              </a:r>
              <a:r>
                <a:rPr lang="en-GB" dirty="0" err="1">
                  <a:solidFill>
                    <a:schemeClr val="bg1"/>
                  </a:solidFill>
                </a:rPr>
                <a:t>deg</a:t>
              </a:r>
              <a:endParaRPr lang="en-GB" dirty="0">
                <a:solidFill>
                  <a:schemeClr val="bg1"/>
                </a:solidFill>
              </a:endParaRPr>
            </a:p>
            <a:p>
              <a:r>
                <a:rPr lang="en-GB" dirty="0">
                  <a:solidFill>
                    <a:schemeClr val="bg1"/>
                  </a:solidFill>
                </a:rPr>
                <a:t>A/S 1.43</a:t>
              </a:r>
            </a:p>
          </p:txBody>
        </p:sp>
      </p:grpSp>
      <p:sp>
        <p:nvSpPr>
          <p:cNvPr id="10" name="TextBox 9">
            <a:extLst>
              <a:ext uri="{FF2B5EF4-FFF2-40B4-BE49-F238E27FC236}">
                <a16:creationId xmlns:a16="http://schemas.microsoft.com/office/drawing/2014/main" id="{2280CE91-CDB8-3B9F-90D5-757059567EBD}"/>
              </a:ext>
            </a:extLst>
          </p:cNvPr>
          <p:cNvSpPr txBox="1"/>
          <p:nvPr/>
        </p:nvSpPr>
        <p:spPr>
          <a:xfrm>
            <a:off x="2214389" y="2341331"/>
            <a:ext cx="1273987" cy="954107"/>
          </a:xfrm>
          <a:prstGeom prst="rect">
            <a:avLst/>
          </a:prstGeom>
          <a:noFill/>
        </p:spPr>
        <p:txBody>
          <a:bodyPr wrap="square" rtlCol="0">
            <a:spAutoFit/>
          </a:bodyPr>
          <a:lstStyle/>
          <a:p>
            <a:r>
              <a:rPr lang="en-GB" dirty="0">
                <a:solidFill>
                  <a:schemeClr val="bg1"/>
                </a:solidFill>
              </a:rPr>
              <a:t>3mm Nozzle at 30mm, 7.67 </a:t>
            </a:r>
            <a:r>
              <a:rPr lang="en-GB" dirty="0" err="1">
                <a:solidFill>
                  <a:schemeClr val="bg1"/>
                </a:solidFill>
              </a:rPr>
              <a:t>deg</a:t>
            </a:r>
          </a:p>
          <a:p>
            <a:r>
              <a:rPr lang="en-GB" dirty="0">
                <a:solidFill>
                  <a:schemeClr val="bg1"/>
                </a:solidFill>
              </a:rPr>
              <a:t>A/S 1.01</a:t>
            </a:r>
          </a:p>
        </p:txBody>
      </p:sp>
      <p:pic>
        <p:nvPicPr>
          <p:cNvPr id="13" name="Picture 12" descr="Graphical user interface, application&#10;&#10;Description automatically generated">
            <a:extLst>
              <a:ext uri="{FF2B5EF4-FFF2-40B4-BE49-F238E27FC236}">
                <a16:creationId xmlns:a16="http://schemas.microsoft.com/office/drawing/2014/main" id="{2868524D-4215-4708-0119-E69DCD62691F}"/>
              </a:ext>
            </a:extLst>
          </p:cNvPr>
          <p:cNvPicPr>
            <a:picLocks noChangeAspect="1"/>
          </p:cNvPicPr>
          <p:nvPr/>
        </p:nvPicPr>
        <p:blipFill rotWithShape="1">
          <a:blip r:embed="rId4"/>
          <a:srcRect l="13483" t="-1332" r="65260"/>
          <a:stretch/>
        </p:blipFill>
        <p:spPr>
          <a:xfrm>
            <a:off x="5724021" y="1425808"/>
            <a:ext cx="2242929" cy="3797494"/>
          </a:xfrm>
          <a:prstGeom prst="rect">
            <a:avLst/>
          </a:prstGeom>
        </p:spPr>
      </p:pic>
      <p:sp>
        <p:nvSpPr>
          <p:cNvPr id="14" name="TextBox 13">
            <a:extLst>
              <a:ext uri="{FF2B5EF4-FFF2-40B4-BE49-F238E27FC236}">
                <a16:creationId xmlns:a16="http://schemas.microsoft.com/office/drawing/2014/main" id="{D1F1B331-ED0B-A79D-0A16-8EA48017F8B4}"/>
              </a:ext>
            </a:extLst>
          </p:cNvPr>
          <p:cNvSpPr txBox="1"/>
          <p:nvPr/>
        </p:nvSpPr>
        <p:spPr>
          <a:xfrm>
            <a:off x="6514334" y="2341331"/>
            <a:ext cx="1011810" cy="1169551"/>
          </a:xfrm>
          <a:prstGeom prst="rect">
            <a:avLst/>
          </a:prstGeom>
          <a:noFill/>
        </p:spPr>
        <p:txBody>
          <a:bodyPr wrap="square" rtlCol="0">
            <a:spAutoFit/>
          </a:bodyPr>
          <a:lstStyle/>
          <a:p>
            <a:r>
              <a:rPr lang="en-GB" dirty="0">
                <a:solidFill>
                  <a:schemeClr val="bg1"/>
                </a:solidFill>
              </a:rPr>
              <a:t>103mm Nozzle at 30mm, 4.33 </a:t>
            </a:r>
            <a:r>
              <a:rPr lang="en-GB" dirty="0" err="1">
                <a:solidFill>
                  <a:schemeClr val="bg1"/>
                </a:solidFill>
              </a:rPr>
              <a:t>deg</a:t>
            </a:r>
          </a:p>
          <a:p>
            <a:r>
              <a:rPr lang="en-GB" dirty="0">
                <a:solidFill>
                  <a:schemeClr val="bg1"/>
                </a:solidFill>
              </a:rPr>
              <a:t>A/S 1.47</a:t>
            </a:r>
          </a:p>
        </p:txBody>
      </p:sp>
    </p:spTree>
    <p:extLst>
      <p:ext uri="{BB962C8B-B14F-4D97-AF65-F5344CB8AC3E}">
        <p14:creationId xmlns:p14="http://schemas.microsoft.com/office/powerpoint/2010/main" val="849936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3BEF6-6619-76D4-5F9E-19C8C3F5D944}"/>
              </a:ext>
            </a:extLst>
          </p:cNvPr>
          <p:cNvSpPr>
            <a:spLocks noGrp="1"/>
          </p:cNvSpPr>
          <p:nvPr>
            <p:ph type="title"/>
          </p:nvPr>
        </p:nvSpPr>
        <p:spPr/>
        <p:txBody>
          <a:bodyPr/>
          <a:lstStyle/>
          <a:p>
            <a:r>
              <a:rPr lang="en-GB" dirty="0"/>
              <a:t>Summary/Next steps with exhaust</a:t>
            </a:r>
          </a:p>
        </p:txBody>
      </p:sp>
      <p:sp>
        <p:nvSpPr>
          <p:cNvPr id="3" name="Text Placeholder 2">
            <a:extLst>
              <a:ext uri="{FF2B5EF4-FFF2-40B4-BE49-F238E27FC236}">
                <a16:creationId xmlns:a16="http://schemas.microsoft.com/office/drawing/2014/main" id="{5A51BCA2-13C6-30EC-32A1-0313F86568F3}"/>
              </a:ext>
            </a:extLst>
          </p:cNvPr>
          <p:cNvSpPr>
            <a:spLocks noGrp="1"/>
          </p:cNvSpPr>
          <p:nvPr>
            <p:ph type="body" idx="1"/>
          </p:nvPr>
        </p:nvSpPr>
        <p:spPr>
          <a:xfrm>
            <a:off x="0" y="1466261"/>
            <a:ext cx="12192000" cy="3982614"/>
          </a:xfrm>
        </p:spPr>
        <p:txBody>
          <a:bodyPr>
            <a:normAutofit fontScale="92500"/>
          </a:bodyPr>
          <a:lstStyle/>
          <a:p>
            <a:r>
              <a:rPr lang="en-GB" dirty="0"/>
              <a:t>Best design, compared to rebuilt exhaust design, currently offers:</a:t>
            </a:r>
          </a:p>
          <a:p>
            <a:pPr lvl="1"/>
            <a:r>
              <a:rPr lang="en-GB" dirty="0"/>
              <a:t>31% increase in airflow</a:t>
            </a:r>
          </a:p>
          <a:p>
            <a:pPr lvl="1"/>
            <a:r>
              <a:rPr lang="en-GB" dirty="0"/>
              <a:t>30% decrease in steam pressure upstream of blast nozzle if running conjunction with FWH</a:t>
            </a:r>
          </a:p>
          <a:p>
            <a:r>
              <a:rPr lang="en-GB" dirty="0"/>
              <a:t>Confirm “spare-time” analysis with Loughborough analysis</a:t>
            </a:r>
          </a:p>
          <a:p>
            <a:r>
              <a:rPr lang="en-GB" dirty="0"/>
              <a:t>Finalise design for rebuilt MN</a:t>
            </a:r>
          </a:p>
          <a:p>
            <a:r>
              <a:rPr lang="en-GB" dirty="0"/>
              <a:t>Finalise design that has margin for supplying up to 20% steam to feedwater heater</a:t>
            </a:r>
          </a:p>
          <a:p>
            <a:pPr lvl="1"/>
            <a:r>
              <a:rPr lang="en-GB" dirty="0"/>
              <a:t>48mm diameter nozzle showing potential for much higher A/S ratio (~2)</a:t>
            </a:r>
          </a:p>
          <a:p>
            <a:pPr lvl="1"/>
            <a:r>
              <a:rPr lang="en-GB" dirty="0"/>
              <a:t>If 20% steam flow passed to FWH, steam pressure in line with 54mm diameter designs</a:t>
            </a:r>
          </a:p>
        </p:txBody>
      </p:sp>
    </p:spTree>
    <p:extLst>
      <p:ext uri="{BB962C8B-B14F-4D97-AF65-F5344CB8AC3E}">
        <p14:creationId xmlns:p14="http://schemas.microsoft.com/office/powerpoint/2010/main" val="3220645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4877F-3E7B-5AB9-1691-188EBF84483D}"/>
              </a:ext>
            </a:extLst>
          </p:cNvPr>
          <p:cNvSpPr>
            <a:spLocks noGrp="1"/>
          </p:cNvSpPr>
          <p:nvPr>
            <p:ph type="title"/>
          </p:nvPr>
        </p:nvSpPr>
        <p:spPr/>
        <p:txBody>
          <a:bodyPr>
            <a:normAutofit/>
          </a:bodyPr>
          <a:lstStyle/>
          <a:p>
            <a:r>
              <a:rPr lang="en-GB" dirty="0">
                <a:solidFill>
                  <a:schemeClr val="bg1"/>
                </a:solidFill>
              </a:rPr>
              <a:t>Improve fuel efficiency through feedwater heating</a:t>
            </a:r>
            <a:endParaRPr lang="en-GB" dirty="0"/>
          </a:p>
        </p:txBody>
      </p:sp>
      <p:sp>
        <p:nvSpPr>
          <p:cNvPr id="6" name="Content Placeholder 5">
            <a:extLst>
              <a:ext uri="{FF2B5EF4-FFF2-40B4-BE49-F238E27FC236}">
                <a16:creationId xmlns:a16="http://schemas.microsoft.com/office/drawing/2014/main" id="{005AC267-AC7B-B68E-FBC0-B86F28A1D949}"/>
              </a:ext>
            </a:extLst>
          </p:cNvPr>
          <p:cNvSpPr>
            <a:spLocks noGrp="1"/>
          </p:cNvSpPr>
          <p:nvPr>
            <p:ph idx="1"/>
          </p:nvPr>
        </p:nvSpPr>
        <p:spPr>
          <a:xfrm>
            <a:off x="5128362" y="1487514"/>
            <a:ext cx="7063638" cy="3308222"/>
          </a:xfrm>
        </p:spPr>
        <p:txBody>
          <a:bodyPr>
            <a:normAutofit fontScale="92500" lnSpcReduction="20000"/>
          </a:bodyPr>
          <a:lstStyle/>
          <a:p>
            <a:r>
              <a:rPr lang="en-GB" dirty="0"/>
              <a:t>Most “modern” steam locomotives used steam injectors to transfer water into boiler</a:t>
            </a:r>
          </a:p>
          <a:p>
            <a:pPr lvl="1"/>
            <a:r>
              <a:rPr lang="en-GB" dirty="0"/>
              <a:t>Raise pressure from atmospheric to 250psi</a:t>
            </a:r>
          </a:p>
          <a:p>
            <a:pPr lvl="1"/>
            <a:r>
              <a:rPr lang="en-GB" dirty="0"/>
              <a:t>Raise temperature to ~70degC</a:t>
            </a:r>
          </a:p>
          <a:p>
            <a:r>
              <a:rPr lang="en-GB" dirty="0"/>
              <a:t>Using tube-in-shell feedwater heater (&amp; pumps) increases feed temperature to ~110-140C</a:t>
            </a:r>
          </a:p>
          <a:p>
            <a:pPr lvl="1"/>
            <a:r>
              <a:rPr lang="en-GB" dirty="0"/>
              <a:t>Increase in maximum power available, &amp; fuel savings available (15% water, 30% coal)</a:t>
            </a:r>
          </a:p>
          <a:p>
            <a:r>
              <a:rPr lang="en-GB" sz="1650" i="1" dirty="0"/>
              <a:t>Graph Fig.41 from The Red Devil and Other Tales from the Age of Steam 2nd edition by </a:t>
            </a:r>
            <a:r>
              <a:rPr lang="en-GB" sz="1650" i="1" dirty="0" err="1"/>
              <a:t>Wardale</a:t>
            </a:r>
            <a:r>
              <a:rPr lang="en-GB" sz="1650" i="1" dirty="0"/>
              <a:t>, David )</a:t>
            </a:r>
          </a:p>
        </p:txBody>
      </p:sp>
      <p:pic>
        <p:nvPicPr>
          <p:cNvPr id="1026" name="Picture 2" descr="Fig 41 - Effect of Feedwater Heating on Boiler Output">
            <a:extLst>
              <a:ext uri="{FF2B5EF4-FFF2-40B4-BE49-F238E27FC236}">
                <a16:creationId xmlns:a16="http://schemas.microsoft.com/office/drawing/2014/main" id="{0E339827-D172-8DE4-003D-776E98216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7514"/>
            <a:ext cx="5508104" cy="40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504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01949-46C3-00B2-0658-A5F58A9D60F7}"/>
              </a:ext>
            </a:extLst>
          </p:cNvPr>
          <p:cNvSpPr>
            <a:spLocks noGrp="1"/>
          </p:cNvSpPr>
          <p:nvPr>
            <p:ph type="title"/>
          </p:nvPr>
        </p:nvSpPr>
        <p:spPr/>
        <p:txBody>
          <a:bodyPr/>
          <a:lstStyle/>
          <a:p>
            <a:r>
              <a:rPr lang="en-GB" dirty="0"/>
              <a:t>Fitting a feedwater heater to an original </a:t>
            </a:r>
            <a:r>
              <a:rPr lang="en-GB" dirty="0" err="1"/>
              <a:t>Bulleid</a:t>
            </a:r>
            <a:endParaRPr lang="en-GB" dirty="0"/>
          </a:p>
        </p:txBody>
      </p:sp>
      <p:pic>
        <p:nvPicPr>
          <p:cNvPr id="14" name="Picture 13">
            <a:extLst>
              <a:ext uri="{FF2B5EF4-FFF2-40B4-BE49-F238E27FC236}">
                <a16:creationId xmlns:a16="http://schemas.microsoft.com/office/drawing/2014/main" id="{6E1FCD9B-963F-D6E1-315A-FC52EF40D418}"/>
              </a:ext>
            </a:extLst>
          </p:cNvPr>
          <p:cNvPicPr>
            <a:picLocks noChangeAspect="1"/>
          </p:cNvPicPr>
          <p:nvPr/>
        </p:nvPicPr>
        <p:blipFill rotWithShape="1">
          <a:blip r:embed="rId2"/>
          <a:srcRect l="17314" t="16138" r="29707" b="36154"/>
          <a:stretch/>
        </p:blipFill>
        <p:spPr>
          <a:xfrm>
            <a:off x="0" y="1500983"/>
            <a:ext cx="6459166" cy="2765273"/>
          </a:xfrm>
          <a:prstGeom prst="rect">
            <a:avLst/>
          </a:prstGeom>
        </p:spPr>
      </p:pic>
      <p:pic>
        <p:nvPicPr>
          <p:cNvPr id="10" name="Picture 9">
            <a:extLst>
              <a:ext uri="{FF2B5EF4-FFF2-40B4-BE49-F238E27FC236}">
                <a16:creationId xmlns:a16="http://schemas.microsoft.com/office/drawing/2014/main" id="{BF18E983-3C2D-79D9-7D1E-E45CCA8BCE0C}"/>
              </a:ext>
            </a:extLst>
          </p:cNvPr>
          <p:cNvPicPr>
            <a:picLocks noChangeAspect="1"/>
          </p:cNvPicPr>
          <p:nvPr/>
        </p:nvPicPr>
        <p:blipFill rotWithShape="1">
          <a:blip r:embed="rId3"/>
          <a:srcRect l="12294" t="8730" r="60412" b="6374"/>
          <a:stretch/>
        </p:blipFill>
        <p:spPr>
          <a:xfrm>
            <a:off x="0" y="3161488"/>
            <a:ext cx="1619174" cy="2394359"/>
          </a:xfrm>
          <a:prstGeom prst="rect">
            <a:avLst/>
          </a:prstGeom>
        </p:spPr>
      </p:pic>
      <p:sp>
        <p:nvSpPr>
          <p:cNvPr id="3" name="Text Placeholder 2">
            <a:extLst>
              <a:ext uri="{FF2B5EF4-FFF2-40B4-BE49-F238E27FC236}">
                <a16:creationId xmlns:a16="http://schemas.microsoft.com/office/drawing/2014/main" id="{1CC5425B-278E-F8AF-FC60-D3766720B855}"/>
              </a:ext>
            </a:extLst>
          </p:cNvPr>
          <p:cNvSpPr>
            <a:spLocks noGrp="1"/>
          </p:cNvSpPr>
          <p:nvPr>
            <p:ph type="body" idx="1"/>
          </p:nvPr>
        </p:nvSpPr>
        <p:spPr>
          <a:xfrm>
            <a:off x="6196518" y="1466261"/>
            <a:ext cx="5995481" cy="3982614"/>
          </a:xfrm>
        </p:spPr>
        <p:txBody>
          <a:bodyPr>
            <a:normAutofit fontScale="77500" lnSpcReduction="20000"/>
          </a:bodyPr>
          <a:lstStyle/>
          <a:p>
            <a:r>
              <a:rPr lang="en-GB" dirty="0"/>
              <a:t>Unusual for many British locomotives to have any apparatus on the boiler shell</a:t>
            </a:r>
          </a:p>
          <a:p>
            <a:r>
              <a:rPr lang="en-GB" dirty="0"/>
              <a:t>FWH can be hidden under </a:t>
            </a:r>
            <a:r>
              <a:rPr lang="en-GB" dirty="0" err="1"/>
              <a:t>Bulleid</a:t>
            </a:r>
            <a:r>
              <a:rPr lang="en-GB" dirty="0"/>
              <a:t> air smoothed casing</a:t>
            </a:r>
          </a:p>
          <a:p>
            <a:pPr lvl="1"/>
            <a:r>
              <a:rPr lang="en-GB" dirty="0"/>
              <a:t>(Image shows where it would go)</a:t>
            </a:r>
          </a:p>
          <a:p>
            <a:pPr lvl="1"/>
            <a:r>
              <a:rPr lang="en-GB" dirty="0"/>
              <a:t>Comprise on outer diameter, but significant length available</a:t>
            </a:r>
          </a:p>
          <a:p>
            <a:r>
              <a:rPr lang="en-GB" dirty="0"/>
              <a:t>Concept design</a:t>
            </a:r>
          </a:p>
          <a:p>
            <a:pPr lvl="1"/>
            <a:r>
              <a:rPr lang="en-GB" dirty="0"/>
              <a:t>Two heaters</a:t>
            </a:r>
          </a:p>
          <a:p>
            <a:pPr lvl="1"/>
            <a:r>
              <a:rPr lang="en-GB" dirty="0"/>
              <a:t>2.7m long, 250mm OD</a:t>
            </a:r>
          </a:p>
          <a:p>
            <a:pPr lvl="1"/>
            <a:r>
              <a:rPr lang="en-GB" dirty="0"/>
              <a:t>Single pass steam, 6-pass water</a:t>
            </a:r>
          </a:p>
          <a:p>
            <a:pPr lvl="1"/>
            <a:r>
              <a:rPr lang="en-GB" dirty="0"/>
              <a:t>15mm OD Copper Tubes</a:t>
            </a:r>
          </a:p>
          <a:p>
            <a:pPr lvl="1"/>
            <a:r>
              <a:rPr lang="en-GB" dirty="0"/>
              <a:t>15-21 tubes per pass (TBD)</a:t>
            </a:r>
          </a:p>
          <a:p>
            <a:pPr lvl="1"/>
            <a:r>
              <a:rPr lang="en-GB" dirty="0"/>
              <a:t>HT </a:t>
            </a:r>
            <a:r>
              <a:rPr lang="en-GB"/>
              <a:t>area 16.7-23.4m</a:t>
            </a:r>
            <a:r>
              <a:rPr lang="en-GB" baseline="30000"/>
              <a:t>2 </a:t>
            </a:r>
            <a:r>
              <a:rPr lang="en-GB" dirty="0"/>
              <a:t>(5AT 18.3m</a:t>
            </a:r>
            <a:r>
              <a:rPr lang="en-GB" baseline="30000" dirty="0"/>
              <a:t>2</a:t>
            </a:r>
            <a:r>
              <a:rPr lang="en-GB" dirty="0"/>
              <a:t>, SAR26 13.3m</a:t>
            </a:r>
            <a:r>
              <a:rPr lang="en-GB" baseline="30000" dirty="0"/>
              <a:t>2</a:t>
            </a:r>
            <a:r>
              <a:rPr lang="en-GB" dirty="0"/>
              <a:t>) </a:t>
            </a:r>
            <a:endParaRPr lang="en-GB" baseline="30000" dirty="0"/>
          </a:p>
          <a:p>
            <a:pPr lvl="1"/>
            <a:endParaRPr lang="en-GB" dirty="0"/>
          </a:p>
        </p:txBody>
      </p:sp>
    </p:spTree>
    <p:extLst>
      <p:ext uri="{BB962C8B-B14F-4D97-AF65-F5344CB8AC3E}">
        <p14:creationId xmlns:p14="http://schemas.microsoft.com/office/powerpoint/2010/main" val="2153292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3"/>
          <p:cNvSpPr txBox="1">
            <a:spLocks noGrp="1"/>
          </p:cNvSpPr>
          <p:nvPr>
            <p:ph type="title"/>
          </p:nvPr>
        </p:nvSpPr>
        <p:spPr>
          <a:xfrm>
            <a:off x="2214390" y="1"/>
            <a:ext cx="9977610" cy="1466259"/>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t>About me</a:t>
            </a:r>
            <a:endParaRPr/>
          </a:p>
        </p:txBody>
      </p:sp>
      <p:sp>
        <p:nvSpPr>
          <p:cNvPr id="81" name="Google Shape;81;p3"/>
          <p:cNvSpPr txBox="1">
            <a:spLocks noGrp="1"/>
          </p:cNvSpPr>
          <p:nvPr>
            <p:ph type="body" idx="1"/>
          </p:nvPr>
        </p:nvSpPr>
        <p:spPr>
          <a:xfrm>
            <a:off x="0" y="1466260"/>
            <a:ext cx="12192000" cy="3982519"/>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ct val="100000"/>
              <a:buChar char="•"/>
            </a:pPr>
            <a:r>
              <a:rPr lang="en-GB"/>
              <a:t>Life long interest in railways &amp; steam locomotives</a:t>
            </a:r>
            <a:endParaRPr/>
          </a:p>
          <a:p>
            <a:pPr marL="685800" lvl="1" indent="-228600" algn="l" rtl="0">
              <a:lnSpc>
                <a:spcPct val="90000"/>
              </a:lnSpc>
              <a:spcBef>
                <a:spcPts val="500"/>
              </a:spcBef>
              <a:spcAft>
                <a:spcPts val="0"/>
              </a:spcAft>
              <a:buClr>
                <a:schemeClr val="dk1"/>
              </a:buClr>
              <a:buSzPct val="100000"/>
              <a:buChar char="•"/>
            </a:pPr>
            <a:r>
              <a:rPr lang="en-GB"/>
              <a:t>Earliest memory of a steam locomotive 34092 </a:t>
            </a:r>
            <a:r>
              <a:rPr lang="en-GB" i="1"/>
              <a:t>City of Wells</a:t>
            </a:r>
            <a:r>
              <a:rPr lang="en-GB"/>
              <a:t> on the K&amp;WVR</a:t>
            </a:r>
            <a:endParaRPr/>
          </a:p>
          <a:p>
            <a:pPr marL="685800" lvl="1" indent="-228600" algn="l" rtl="0">
              <a:lnSpc>
                <a:spcPct val="90000"/>
              </a:lnSpc>
              <a:spcBef>
                <a:spcPts val="500"/>
              </a:spcBef>
              <a:spcAft>
                <a:spcPts val="0"/>
              </a:spcAft>
              <a:buClr>
                <a:schemeClr val="dk1"/>
              </a:buClr>
              <a:buSzPct val="100000"/>
              <a:buChar char="•"/>
            </a:pPr>
            <a:r>
              <a:rPr lang="en-GB"/>
              <a:t>Keen railway modeller, interested in the unusual.</a:t>
            </a:r>
            <a:endParaRPr/>
          </a:p>
          <a:p>
            <a:pPr marL="228600" lvl="0" indent="-228600" algn="l" rtl="0">
              <a:lnSpc>
                <a:spcPct val="90000"/>
              </a:lnSpc>
              <a:spcBef>
                <a:spcPts val="1000"/>
              </a:spcBef>
              <a:spcAft>
                <a:spcPts val="0"/>
              </a:spcAft>
              <a:buClr>
                <a:schemeClr val="dk1"/>
              </a:buClr>
              <a:buSzPct val="100000"/>
              <a:buChar char="•"/>
            </a:pPr>
            <a:r>
              <a:rPr lang="en-GB"/>
              <a:t>Various heritage railway volunteer roles &amp; memberships over the years</a:t>
            </a:r>
            <a:endParaRPr/>
          </a:p>
          <a:p>
            <a:pPr marL="685800" lvl="1" indent="-228600" algn="l" rtl="0">
              <a:lnSpc>
                <a:spcPct val="90000"/>
              </a:lnSpc>
              <a:spcBef>
                <a:spcPts val="500"/>
              </a:spcBef>
              <a:spcAft>
                <a:spcPts val="0"/>
              </a:spcAft>
              <a:buClr>
                <a:schemeClr val="dk1"/>
              </a:buClr>
              <a:buSzPct val="100000"/>
              <a:buChar char="•"/>
            </a:pPr>
            <a:r>
              <a:rPr lang="en-GB"/>
              <a:t>Romsey Signal Box Project</a:t>
            </a:r>
            <a:endParaRPr/>
          </a:p>
          <a:p>
            <a:pPr marL="685800" lvl="1" indent="-228600" algn="l" rtl="0">
              <a:lnSpc>
                <a:spcPct val="90000"/>
              </a:lnSpc>
              <a:spcBef>
                <a:spcPts val="500"/>
              </a:spcBef>
              <a:spcAft>
                <a:spcPts val="0"/>
              </a:spcAft>
              <a:buClr>
                <a:schemeClr val="dk1"/>
              </a:buClr>
              <a:buSzPct val="100000"/>
              <a:buChar char="•"/>
            </a:pPr>
            <a:r>
              <a:rPr lang="en-GB"/>
              <a:t>Great Central Railway</a:t>
            </a:r>
            <a:r>
              <a:rPr lang="en-GB" dirty="0"/>
              <a:t> (Nottingham)</a:t>
            </a:r>
            <a:endParaRPr/>
          </a:p>
          <a:p>
            <a:pPr marL="685800" lvl="1" indent="-228600" algn="l" rtl="0">
              <a:lnSpc>
                <a:spcPct val="90000"/>
              </a:lnSpc>
              <a:spcBef>
                <a:spcPts val="500"/>
              </a:spcBef>
              <a:spcAft>
                <a:spcPts val="0"/>
              </a:spcAft>
              <a:buClr>
                <a:schemeClr val="dk1"/>
              </a:buClr>
              <a:buSzPct val="100000"/>
              <a:buChar char="•"/>
            </a:pPr>
            <a:r>
              <a:rPr lang="en-GB"/>
              <a:t>General Steam Navigation Locomotive Restoration Society</a:t>
            </a:r>
            <a:endParaRPr/>
          </a:p>
          <a:p>
            <a:pPr marL="228600" lvl="0" indent="-228600" algn="l" rtl="0">
              <a:lnSpc>
                <a:spcPct val="90000"/>
              </a:lnSpc>
              <a:spcBef>
                <a:spcPts val="1000"/>
              </a:spcBef>
              <a:spcAft>
                <a:spcPts val="0"/>
              </a:spcAft>
              <a:buClr>
                <a:schemeClr val="dk1"/>
              </a:buClr>
              <a:buSzPct val="100000"/>
              <a:buChar char="•"/>
            </a:pPr>
            <a:r>
              <a:rPr lang="en-GB"/>
              <a:t>Member of GSNLRS since 2017</a:t>
            </a:r>
            <a:endParaRPr/>
          </a:p>
          <a:p>
            <a:pPr marL="685800" lvl="1" indent="-228600" algn="l" rtl="0">
              <a:lnSpc>
                <a:spcPct val="90000"/>
              </a:lnSpc>
              <a:spcBef>
                <a:spcPts val="500"/>
              </a:spcBef>
              <a:spcAft>
                <a:spcPts val="0"/>
              </a:spcAft>
              <a:buClr>
                <a:schemeClr val="dk1"/>
              </a:buClr>
              <a:buSzPct val="100000"/>
              <a:buChar char="•"/>
            </a:pPr>
            <a:r>
              <a:rPr lang="en-GB"/>
              <a:t>Society put out an appeal for a CME in 2020</a:t>
            </a:r>
            <a:endParaRPr/>
          </a:p>
          <a:p>
            <a:pPr marL="685800" lvl="1" indent="-228600" algn="l" rtl="0">
              <a:lnSpc>
                <a:spcPct val="90000"/>
              </a:lnSpc>
              <a:spcBef>
                <a:spcPts val="500"/>
              </a:spcBef>
              <a:spcAft>
                <a:spcPts val="0"/>
              </a:spcAft>
              <a:buClr>
                <a:schemeClr val="dk1"/>
              </a:buClr>
              <a:buSzPct val="100000"/>
              <a:buChar char="•"/>
            </a:pPr>
            <a:r>
              <a:rPr lang="en-GB"/>
              <a:t>I applied and was appointed to the role in September 2020</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AB455CD5-BAB7-B0C0-71E3-2D8C7D42F9B7}"/>
              </a:ext>
            </a:extLst>
          </p:cNvPr>
          <p:cNvSpPr txBox="1">
            <a:spLocks noChangeArrowheads="1"/>
          </p:cNvSpPr>
          <p:nvPr/>
        </p:nvSpPr>
        <p:spPr bwMode="auto">
          <a:xfrm>
            <a:off x="1524000" y="2451346"/>
            <a:ext cx="9144000" cy="3065887"/>
          </a:xfrm>
          <a:prstGeom prst="rect">
            <a:avLst/>
          </a:prstGeom>
          <a:noFill/>
          <a:ln>
            <a:solidFill>
              <a:srgbClr val="00206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indent="0" algn="ctr" rtl="0" eaLnBrk="1" fontAlgn="base" hangingPunct="1">
              <a:spcBef>
                <a:spcPct val="20000"/>
              </a:spcBef>
              <a:spcAft>
                <a:spcPct val="0"/>
              </a:spcAft>
              <a:buClr>
                <a:schemeClr val="accent2"/>
              </a:buClr>
              <a:buFont typeface="Wingdings" charset="2"/>
              <a:buNone/>
              <a:defRPr sz="2800">
                <a:solidFill>
                  <a:schemeClr val="tx1"/>
                </a:solidFill>
                <a:latin typeface="+mn-lt"/>
                <a:ea typeface="+mn-ea"/>
                <a:cs typeface="+mn-cs"/>
              </a:defRPr>
            </a:lvl1pPr>
            <a:lvl2pPr marL="457200" indent="0" algn="ctr" rtl="0" eaLnBrk="1" fontAlgn="base" hangingPunct="1">
              <a:spcBef>
                <a:spcPct val="20000"/>
              </a:spcBef>
              <a:spcAft>
                <a:spcPct val="0"/>
              </a:spcAft>
              <a:buClr>
                <a:schemeClr val="accent2"/>
              </a:buClr>
              <a:buFont typeface="Wingdings" charset="2"/>
              <a:buNone/>
              <a:defRPr sz="2400">
                <a:solidFill>
                  <a:schemeClr val="tx1"/>
                </a:solidFill>
                <a:latin typeface="+mn-lt"/>
              </a:defRPr>
            </a:lvl2pPr>
            <a:lvl3pPr marL="914400" indent="0" algn="ctr" rtl="0" eaLnBrk="1" fontAlgn="base" hangingPunct="1">
              <a:spcBef>
                <a:spcPct val="20000"/>
              </a:spcBef>
              <a:spcAft>
                <a:spcPct val="0"/>
              </a:spcAft>
              <a:buClr>
                <a:schemeClr val="accent2"/>
              </a:buClr>
              <a:buFont typeface="Wingdings" charset="2"/>
              <a:buNone/>
              <a:defRPr sz="2000">
                <a:solidFill>
                  <a:schemeClr val="tx1"/>
                </a:solidFill>
                <a:latin typeface="+mn-lt"/>
              </a:defRPr>
            </a:lvl3pPr>
            <a:lvl4pPr marL="1371600" indent="0" algn="ctr" rtl="0" eaLnBrk="1" fontAlgn="base" hangingPunct="1">
              <a:spcBef>
                <a:spcPct val="20000"/>
              </a:spcBef>
              <a:spcAft>
                <a:spcPct val="0"/>
              </a:spcAft>
              <a:buClr>
                <a:schemeClr val="accent2"/>
              </a:buClr>
              <a:buFont typeface="Wingdings" charset="2"/>
              <a:buNone/>
              <a:defRPr>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lgn="l">
              <a:spcBef>
                <a:spcPts val="0"/>
              </a:spcBef>
              <a:spcAft>
                <a:spcPts val="600"/>
              </a:spcAft>
            </a:pPr>
            <a:r>
              <a:rPr lang="en-GB" sz="1200" dirty="0"/>
              <a:t>Group tasks</a:t>
            </a:r>
          </a:p>
          <a:p>
            <a:pPr marL="342900" indent="-342900" algn="l">
              <a:spcBef>
                <a:spcPts val="0"/>
              </a:spcBef>
              <a:spcAft>
                <a:spcPts val="600"/>
              </a:spcAft>
              <a:buFont typeface="Arial" pitchFamily="34" charset="0"/>
              <a:buChar char="•"/>
            </a:pPr>
            <a:r>
              <a:rPr lang="en-GB" sz="1200" dirty="0"/>
              <a:t>Study empirical design methods for heat exchangers (ESDU data items, heat transfer literature)</a:t>
            </a:r>
          </a:p>
          <a:p>
            <a:pPr marL="342900" indent="-342900" algn="l">
              <a:spcBef>
                <a:spcPts val="0"/>
              </a:spcBef>
              <a:spcAft>
                <a:spcPts val="600"/>
              </a:spcAft>
              <a:buFont typeface="Arial" pitchFamily="34" charset="0"/>
              <a:buChar char="•"/>
            </a:pPr>
            <a:r>
              <a:rPr lang="en-GB" sz="1200" dirty="0"/>
              <a:t>Develop geometry models and simplifications to study different geometric arrangements of feedwater heater</a:t>
            </a:r>
          </a:p>
          <a:p>
            <a:pPr marL="342900" indent="-342900" algn="l">
              <a:spcBef>
                <a:spcPts val="0"/>
              </a:spcBef>
              <a:spcAft>
                <a:spcPts val="600"/>
              </a:spcAft>
              <a:buFont typeface="Arial" pitchFamily="34" charset="0"/>
              <a:buChar char="•"/>
            </a:pPr>
            <a:r>
              <a:rPr lang="en-GB" sz="1200" dirty="0"/>
              <a:t>Develop boundary conditions for feedwater heater running at different engine power.</a:t>
            </a:r>
          </a:p>
          <a:p>
            <a:pPr marL="342900" indent="-342900" algn="l">
              <a:spcBef>
                <a:spcPts val="0"/>
              </a:spcBef>
              <a:spcAft>
                <a:spcPts val="600"/>
              </a:spcAft>
              <a:buFont typeface="Arial" pitchFamily="34" charset="0"/>
              <a:buChar char="•"/>
            </a:pPr>
            <a:r>
              <a:rPr lang="en-GB" sz="1200" dirty="0"/>
              <a:t>Develop a CFD model of the feedwater heating and steam cooling. </a:t>
            </a:r>
          </a:p>
          <a:p>
            <a:pPr marL="342900" indent="-342900" algn="l">
              <a:spcBef>
                <a:spcPts val="0"/>
              </a:spcBef>
              <a:spcAft>
                <a:spcPts val="600"/>
              </a:spcAft>
              <a:buFont typeface="Arial" pitchFamily="34" charset="0"/>
              <a:buChar char="•"/>
            </a:pPr>
            <a:r>
              <a:rPr lang="en-GB" sz="1200" dirty="0"/>
              <a:t>Decide validation strategy to build up the scientific credibility of your simulations.</a:t>
            </a:r>
          </a:p>
          <a:p>
            <a:pPr marL="342900" indent="-342900" algn="l">
              <a:spcBef>
                <a:spcPts val="0"/>
              </a:spcBef>
              <a:spcAft>
                <a:spcPts val="600"/>
              </a:spcAft>
              <a:buFont typeface="Arial" pitchFamily="34" charset="0"/>
              <a:buChar char="•"/>
            </a:pPr>
            <a:r>
              <a:rPr lang="en-GB" sz="1200" dirty="0"/>
              <a:t>Develop post-processing tools for high-quality result visualisations.</a:t>
            </a:r>
          </a:p>
          <a:p>
            <a:pPr algn="l">
              <a:spcBef>
                <a:spcPts val="0"/>
              </a:spcBef>
              <a:spcAft>
                <a:spcPts val="600"/>
              </a:spcAft>
            </a:pPr>
            <a:r>
              <a:rPr lang="en-GB" sz="1200" dirty="0"/>
              <a:t>Suggested individual tasks:</a:t>
            </a:r>
          </a:p>
          <a:p>
            <a:pPr marL="342900" indent="-342900" algn="l">
              <a:spcBef>
                <a:spcPts val="0"/>
              </a:spcBef>
              <a:spcAft>
                <a:spcPts val="600"/>
              </a:spcAft>
              <a:buFont typeface="Arial" pitchFamily="34" charset="0"/>
              <a:buChar char="•"/>
            </a:pPr>
            <a:r>
              <a:rPr lang="en-GB" sz="1200" dirty="0"/>
              <a:t>Study the effect of mesh on predicted flows. </a:t>
            </a:r>
          </a:p>
          <a:p>
            <a:pPr marL="342900" indent="-342900" algn="l">
              <a:spcBef>
                <a:spcPts val="0"/>
              </a:spcBef>
              <a:spcAft>
                <a:spcPts val="600"/>
              </a:spcAft>
              <a:buFont typeface="Arial" pitchFamily="34" charset="0"/>
              <a:buChar char="•"/>
            </a:pPr>
            <a:r>
              <a:rPr lang="en-GB" sz="1200" dirty="0"/>
              <a:t>Study the effect of turbulence model on predicted flows. </a:t>
            </a:r>
          </a:p>
          <a:p>
            <a:pPr marL="342900" indent="-342900" algn="l">
              <a:spcBef>
                <a:spcPts val="0"/>
              </a:spcBef>
              <a:spcAft>
                <a:spcPts val="600"/>
              </a:spcAft>
              <a:buFont typeface="Arial" pitchFamily="34" charset="0"/>
              <a:buChar char="•"/>
            </a:pPr>
            <a:r>
              <a:rPr lang="en-GB" sz="1200" dirty="0"/>
              <a:t>Design explorations to improve heat transfer performance and/or reduce pressure drops across a range of operating conditions</a:t>
            </a:r>
          </a:p>
        </p:txBody>
      </p:sp>
      <p:sp>
        <p:nvSpPr>
          <p:cNvPr id="6" name="Rectangle 5">
            <a:extLst>
              <a:ext uri="{FF2B5EF4-FFF2-40B4-BE49-F238E27FC236}">
                <a16:creationId xmlns:a16="http://schemas.microsoft.com/office/drawing/2014/main" id="{9102A42B-7156-4FCA-D66D-360045096726}"/>
              </a:ext>
            </a:extLst>
          </p:cNvPr>
          <p:cNvSpPr txBox="1">
            <a:spLocks noChangeArrowheads="1"/>
          </p:cNvSpPr>
          <p:nvPr/>
        </p:nvSpPr>
        <p:spPr bwMode="auto">
          <a:xfrm>
            <a:off x="1524000" y="1466517"/>
            <a:ext cx="9144000" cy="984829"/>
          </a:xfrm>
          <a:prstGeom prst="rect">
            <a:avLst/>
          </a:prstGeom>
          <a:noFill/>
          <a:ln>
            <a:solidFill>
              <a:srgbClr val="00206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indent="0" algn="ctr" rtl="0" eaLnBrk="1" fontAlgn="base" hangingPunct="1">
              <a:spcBef>
                <a:spcPct val="20000"/>
              </a:spcBef>
              <a:spcAft>
                <a:spcPct val="0"/>
              </a:spcAft>
              <a:buClr>
                <a:schemeClr val="accent2"/>
              </a:buClr>
              <a:buFont typeface="Wingdings" charset="2"/>
              <a:buNone/>
              <a:defRPr sz="2800">
                <a:solidFill>
                  <a:schemeClr val="tx1"/>
                </a:solidFill>
                <a:latin typeface="+mn-lt"/>
                <a:ea typeface="+mn-ea"/>
                <a:cs typeface="+mn-cs"/>
              </a:defRPr>
            </a:lvl1pPr>
            <a:lvl2pPr marL="457200" indent="0" algn="ctr" rtl="0" eaLnBrk="1" fontAlgn="base" hangingPunct="1">
              <a:spcBef>
                <a:spcPct val="20000"/>
              </a:spcBef>
              <a:spcAft>
                <a:spcPct val="0"/>
              </a:spcAft>
              <a:buClr>
                <a:schemeClr val="accent2"/>
              </a:buClr>
              <a:buFont typeface="Wingdings" charset="2"/>
              <a:buNone/>
              <a:defRPr sz="2400">
                <a:solidFill>
                  <a:schemeClr val="tx1"/>
                </a:solidFill>
                <a:latin typeface="+mn-lt"/>
              </a:defRPr>
            </a:lvl2pPr>
            <a:lvl3pPr marL="914400" indent="0" algn="ctr" rtl="0" eaLnBrk="1" fontAlgn="base" hangingPunct="1">
              <a:spcBef>
                <a:spcPct val="20000"/>
              </a:spcBef>
              <a:spcAft>
                <a:spcPct val="0"/>
              </a:spcAft>
              <a:buClr>
                <a:schemeClr val="accent2"/>
              </a:buClr>
              <a:buFont typeface="Wingdings" charset="2"/>
              <a:buNone/>
              <a:defRPr sz="2000">
                <a:solidFill>
                  <a:schemeClr val="tx1"/>
                </a:solidFill>
                <a:latin typeface="+mn-lt"/>
              </a:defRPr>
            </a:lvl3pPr>
            <a:lvl4pPr marL="1371600" indent="0" algn="ctr" rtl="0" eaLnBrk="1" fontAlgn="base" hangingPunct="1">
              <a:spcBef>
                <a:spcPct val="20000"/>
              </a:spcBef>
              <a:spcAft>
                <a:spcPct val="0"/>
              </a:spcAft>
              <a:buClr>
                <a:schemeClr val="accent2"/>
              </a:buClr>
              <a:buFont typeface="Wingdings" charset="2"/>
              <a:buNone/>
              <a:defRPr>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marL="342900" indent="-342900" algn="l">
              <a:lnSpc>
                <a:spcPct val="150000"/>
              </a:lnSpc>
              <a:spcBef>
                <a:spcPts val="0"/>
              </a:spcBef>
              <a:spcAft>
                <a:spcPts val="0"/>
              </a:spcAft>
              <a:buFont typeface="Arial" pitchFamily="34" charset="0"/>
              <a:buChar char="•"/>
            </a:pPr>
            <a:r>
              <a:rPr lang="en-GB" sz="2000" dirty="0"/>
              <a:t>Focus: improve utilization of fuel by pre-heating feedwater</a:t>
            </a:r>
          </a:p>
          <a:p>
            <a:pPr marL="342900" indent="-342900" algn="l">
              <a:lnSpc>
                <a:spcPct val="150000"/>
              </a:lnSpc>
              <a:spcBef>
                <a:spcPts val="0"/>
              </a:spcBef>
              <a:spcAft>
                <a:spcPts val="600"/>
              </a:spcAft>
              <a:buFont typeface="Arial" pitchFamily="34" charset="0"/>
              <a:buChar char="•"/>
            </a:pPr>
            <a:r>
              <a:rPr lang="en-GB" sz="2000" dirty="0">
                <a:sym typeface="Symbol"/>
              </a:rPr>
              <a:t>Internal aerodynamics/heat-transfer: tube in shell heat exchanger</a:t>
            </a:r>
            <a:endParaRPr lang="en-GB" sz="2000" dirty="0"/>
          </a:p>
        </p:txBody>
      </p:sp>
      <p:sp>
        <p:nvSpPr>
          <p:cNvPr id="9" name="Title 1">
            <a:extLst>
              <a:ext uri="{FF2B5EF4-FFF2-40B4-BE49-F238E27FC236}">
                <a16:creationId xmlns:a16="http://schemas.microsoft.com/office/drawing/2014/main" id="{AC44D2B4-C9A3-40E2-E4A5-6BD5D591C065}"/>
              </a:ext>
            </a:extLst>
          </p:cNvPr>
          <p:cNvSpPr txBox="1">
            <a:spLocks/>
          </p:cNvSpPr>
          <p:nvPr/>
        </p:nvSpPr>
        <p:spPr>
          <a:xfrm>
            <a:off x="3184792" y="3"/>
            <a:ext cx="7483208" cy="146625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4500" kern="1200">
                <a:solidFill>
                  <a:schemeClr val="tx1"/>
                </a:solidFill>
                <a:latin typeface="+mj-lt"/>
                <a:ea typeface="+mj-ea"/>
                <a:cs typeface="+mj-cs"/>
              </a:defRPr>
            </a:lvl1pPr>
          </a:lstStyle>
          <a:p>
            <a:r>
              <a:rPr lang="en-GB" dirty="0">
                <a:solidFill>
                  <a:schemeClr val="bg1"/>
                </a:solidFill>
              </a:rPr>
              <a:t>Improve fuel efficiency through feedwater heating</a:t>
            </a:r>
          </a:p>
        </p:txBody>
      </p:sp>
    </p:spTree>
    <p:extLst>
      <p:ext uri="{BB962C8B-B14F-4D97-AF65-F5344CB8AC3E}">
        <p14:creationId xmlns:p14="http://schemas.microsoft.com/office/powerpoint/2010/main" val="3477616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F2E4-A651-70D5-7B6B-258057F22984}"/>
              </a:ext>
            </a:extLst>
          </p:cNvPr>
          <p:cNvSpPr>
            <a:spLocks noGrp="1"/>
          </p:cNvSpPr>
          <p:nvPr>
            <p:ph type="title"/>
          </p:nvPr>
        </p:nvSpPr>
        <p:spPr/>
        <p:txBody>
          <a:bodyPr/>
          <a:lstStyle/>
          <a:p>
            <a:r>
              <a:rPr lang="en-GB" dirty="0"/>
              <a:t>Put the steam back in </a:t>
            </a:r>
            <a:r>
              <a:rPr lang="en-GB" i="1" dirty="0"/>
              <a:t>General Steam Navigation</a:t>
            </a:r>
            <a:endParaRPr lang="en-GB" dirty="0"/>
          </a:p>
        </p:txBody>
      </p:sp>
      <p:sp>
        <p:nvSpPr>
          <p:cNvPr id="3" name="Text Placeholder 2">
            <a:extLst>
              <a:ext uri="{FF2B5EF4-FFF2-40B4-BE49-F238E27FC236}">
                <a16:creationId xmlns:a16="http://schemas.microsoft.com/office/drawing/2014/main" id="{812B353B-AEC1-2132-0D10-12B13C0CC9BA}"/>
              </a:ext>
            </a:extLst>
          </p:cNvPr>
          <p:cNvSpPr>
            <a:spLocks noGrp="1"/>
          </p:cNvSpPr>
          <p:nvPr>
            <p:ph type="body" idx="1"/>
          </p:nvPr>
        </p:nvSpPr>
        <p:spPr>
          <a:xfrm>
            <a:off x="0" y="1651379"/>
            <a:ext cx="12192000" cy="3797495"/>
          </a:xfrm>
        </p:spPr>
        <p:txBody>
          <a:bodyPr>
            <a:normAutofit fontScale="92500" lnSpcReduction="10000"/>
          </a:bodyPr>
          <a:lstStyle/>
          <a:p>
            <a:r>
              <a:rPr lang="en-GB" dirty="0"/>
              <a:t>Visit our website (</a:t>
            </a:r>
            <a:r>
              <a:rPr lang="en-GB" dirty="0">
                <a:hlinkClick r:id="rId2"/>
              </a:rPr>
              <a:t>www.35011gsn.co.uk</a:t>
            </a:r>
            <a:r>
              <a:rPr lang="en-GB" dirty="0"/>
              <a:t>)</a:t>
            </a:r>
          </a:p>
          <a:p>
            <a:r>
              <a:rPr lang="en-GB" dirty="0"/>
              <a:t>Become a member (</a:t>
            </a:r>
            <a:r>
              <a:rPr lang="en-GB" dirty="0">
                <a:hlinkClick r:id="rId3"/>
              </a:rPr>
              <a:t>https://35011gsn.co.uk/membership.html</a:t>
            </a:r>
            <a:r>
              <a:rPr lang="en-GB" dirty="0"/>
              <a:t>)</a:t>
            </a:r>
          </a:p>
          <a:p>
            <a:r>
              <a:rPr lang="en-GB" dirty="0"/>
              <a:t>Become a volunteer (restoration, fundraising, engineering leadership (</a:t>
            </a:r>
            <a:r>
              <a:rPr lang="en-GB" dirty="0">
                <a:hlinkClick r:id="rId4"/>
              </a:rPr>
              <a:t>https://35011gsn.co.uk/about-us-1/working-weekends.html)</a:t>
            </a:r>
            <a:r>
              <a:rPr lang="en-GB" dirty="0"/>
              <a:t>)</a:t>
            </a:r>
          </a:p>
          <a:p>
            <a:r>
              <a:rPr lang="en-GB" dirty="0"/>
              <a:t>Sponsor a component (</a:t>
            </a:r>
            <a:r>
              <a:rPr lang="en-GB" dirty="0">
                <a:hlinkClick r:id="rId5"/>
              </a:rPr>
              <a:t>https://35011gsn.co.uk/supporting-us/component-sponsorship.html</a:t>
            </a:r>
            <a:r>
              <a:rPr lang="en-GB" dirty="0"/>
              <a:t>)</a:t>
            </a:r>
          </a:p>
          <a:p>
            <a:r>
              <a:rPr lang="en-GB" dirty="0"/>
              <a:t>Become a shareholder-benefits can include seats on the first train hauled by 35011, footplate rides, and the chance to drive 35011, depending on the level of your shareholding (</a:t>
            </a:r>
            <a:r>
              <a:rPr lang="en-GB" dirty="0">
                <a:hlinkClick r:id="rId6"/>
              </a:rPr>
              <a:t>https://35011gsn.co.uk/shares.html</a:t>
            </a:r>
            <a:r>
              <a:rPr lang="en-GB" dirty="0"/>
              <a:t>) </a:t>
            </a:r>
          </a:p>
        </p:txBody>
      </p:sp>
    </p:spTree>
    <p:extLst>
      <p:ext uri="{BB962C8B-B14F-4D97-AF65-F5344CB8AC3E}">
        <p14:creationId xmlns:p14="http://schemas.microsoft.com/office/powerpoint/2010/main" val="4132489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908D9-D47C-E854-2BA1-FB7664FC6720}"/>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59FBAF57-B86B-8688-B620-C60AA26F176E}"/>
              </a:ext>
            </a:extLst>
          </p:cNvPr>
          <p:cNvSpPr>
            <a:spLocks noGrp="1"/>
          </p:cNvSpPr>
          <p:nvPr>
            <p:ph type="body" idx="1"/>
          </p:nvPr>
        </p:nvSpPr>
        <p:spPr/>
        <p:txBody>
          <a:bodyPr>
            <a:normAutofit/>
          </a:bodyPr>
          <a:lstStyle/>
          <a:p>
            <a:r>
              <a:rPr lang="en-GB" sz="11500" dirty="0"/>
              <a:t>Any questions?</a:t>
            </a:r>
          </a:p>
        </p:txBody>
      </p:sp>
    </p:spTree>
    <p:extLst>
      <p:ext uri="{BB962C8B-B14F-4D97-AF65-F5344CB8AC3E}">
        <p14:creationId xmlns:p14="http://schemas.microsoft.com/office/powerpoint/2010/main" val="294817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2214390" y="1"/>
            <a:ext cx="9977610" cy="1466259"/>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t>GSNCIC/GSNLRS Introduction</a:t>
            </a:r>
            <a:endParaRPr/>
          </a:p>
        </p:txBody>
      </p:sp>
      <p:sp>
        <p:nvSpPr>
          <p:cNvPr id="87" name="Google Shape;87;p4"/>
          <p:cNvSpPr txBox="1">
            <a:spLocks noGrp="1"/>
          </p:cNvSpPr>
          <p:nvPr>
            <p:ph type="body" idx="1"/>
          </p:nvPr>
        </p:nvSpPr>
        <p:spPr>
          <a:xfrm>
            <a:off x="5923723" y="1466261"/>
            <a:ext cx="6268277" cy="3982614"/>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dk1"/>
              </a:buClr>
              <a:buSzPct val="100000"/>
              <a:buChar char="•"/>
            </a:pPr>
            <a:r>
              <a:rPr lang="en-GB" dirty="0"/>
              <a:t>General Steam Navigation CIC</a:t>
            </a:r>
            <a:endParaRPr dirty="0"/>
          </a:p>
          <a:p>
            <a:pPr marL="685800" lvl="1" indent="-278765" algn="l" rtl="0">
              <a:lnSpc>
                <a:spcPct val="90000"/>
              </a:lnSpc>
              <a:spcBef>
                <a:spcPts val="0"/>
              </a:spcBef>
              <a:spcAft>
                <a:spcPts val="0"/>
              </a:spcAft>
              <a:buClr>
                <a:schemeClr val="dk1"/>
              </a:buClr>
              <a:buSzPct val="116666"/>
              <a:buChar char="•"/>
            </a:pPr>
            <a:r>
              <a:rPr lang="en-GB" dirty="0"/>
              <a:t>Custodians of BR(S) Rebuilt Merchant Navy Pacific 35011 </a:t>
            </a:r>
            <a:r>
              <a:rPr lang="en-GB" i="1" dirty="0"/>
              <a:t>General Steam Navigation </a:t>
            </a:r>
            <a:r>
              <a:rPr lang="en-GB" dirty="0"/>
              <a:t>since 2016</a:t>
            </a:r>
            <a:endParaRPr dirty="0"/>
          </a:p>
          <a:p>
            <a:pPr marL="685800" lvl="1" indent="-220027" algn="l" rtl="0">
              <a:lnSpc>
                <a:spcPct val="90000"/>
              </a:lnSpc>
              <a:spcBef>
                <a:spcPts val="0"/>
              </a:spcBef>
              <a:spcAft>
                <a:spcPts val="0"/>
              </a:spcAft>
              <a:buSzPct val="75000"/>
              <a:buChar char="•"/>
            </a:pPr>
            <a:r>
              <a:rPr lang="en-GB" dirty="0"/>
              <a:t>Supported by General Steam Navigation Locomotive Restoration Society</a:t>
            </a:r>
            <a:endParaRPr dirty="0"/>
          </a:p>
          <a:p>
            <a:pPr marL="228600" lvl="0" indent="-228600" algn="l" rtl="0">
              <a:lnSpc>
                <a:spcPct val="90000"/>
              </a:lnSpc>
              <a:spcBef>
                <a:spcPts val="1000"/>
              </a:spcBef>
              <a:spcAft>
                <a:spcPts val="0"/>
              </a:spcAft>
              <a:buClr>
                <a:schemeClr val="dk1"/>
              </a:buClr>
              <a:buSzPct val="100000"/>
              <a:buChar char="•"/>
            </a:pPr>
            <a:r>
              <a:rPr lang="en-GB" dirty="0"/>
              <a:t>Aim of the project is to return 35011 to </a:t>
            </a:r>
            <a:r>
              <a:rPr lang="en-GB" i="1" dirty="0"/>
              <a:t>original</a:t>
            </a:r>
            <a:r>
              <a:rPr lang="en-GB" dirty="0"/>
              <a:t> design condition for mainline running</a:t>
            </a:r>
            <a:endParaRPr dirty="0"/>
          </a:p>
          <a:p>
            <a:pPr marL="685800" lvl="1" indent="-228600" algn="l" rtl="0">
              <a:lnSpc>
                <a:spcPct val="90000"/>
              </a:lnSpc>
              <a:spcBef>
                <a:spcPts val="500"/>
              </a:spcBef>
              <a:spcAft>
                <a:spcPts val="0"/>
              </a:spcAft>
              <a:buClr>
                <a:schemeClr val="dk1"/>
              </a:buClr>
              <a:buSzPct val="100000"/>
              <a:buChar char="•"/>
            </a:pPr>
            <a:r>
              <a:rPr lang="en-GB" dirty="0"/>
              <a:t>Removing the 3 sets of </a:t>
            </a:r>
            <a:r>
              <a:rPr lang="en-GB" dirty="0" err="1"/>
              <a:t>Walschaerts</a:t>
            </a:r>
            <a:r>
              <a:rPr lang="en-GB" dirty="0"/>
              <a:t> valve gear &amp; the inside-admission middle cylinder</a:t>
            </a:r>
            <a:endParaRPr dirty="0"/>
          </a:p>
          <a:p>
            <a:pPr marL="685800" lvl="1" indent="-228600" algn="l" rtl="0">
              <a:lnSpc>
                <a:spcPct val="90000"/>
              </a:lnSpc>
              <a:spcBef>
                <a:spcPts val="500"/>
              </a:spcBef>
              <a:spcAft>
                <a:spcPts val="0"/>
              </a:spcAft>
              <a:buClr>
                <a:schemeClr val="dk1"/>
              </a:buClr>
              <a:buSzPct val="100000"/>
              <a:buChar char="•"/>
            </a:pPr>
            <a:r>
              <a:rPr lang="en-GB" dirty="0"/>
              <a:t>Refitting </a:t>
            </a:r>
            <a:r>
              <a:rPr lang="en-GB" dirty="0" err="1"/>
              <a:t>Bulleid’s</a:t>
            </a:r>
            <a:r>
              <a:rPr lang="en-GB" dirty="0"/>
              <a:t> chain driven valve gear &amp; steam reverser</a:t>
            </a:r>
            <a:endParaRPr dirty="0"/>
          </a:p>
          <a:p>
            <a:pPr marL="685800" lvl="1" indent="-228600" algn="l" rtl="0">
              <a:lnSpc>
                <a:spcPct val="90000"/>
              </a:lnSpc>
              <a:spcBef>
                <a:spcPts val="500"/>
              </a:spcBef>
              <a:spcAft>
                <a:spcPts val="0"/>
              </a:spcAft>
              <a:buClr>
                <a:schemeClr val="dk1"/>
              </a:buClr>
              <a:buSzPct val="100000"/>
              <a:buChar char="•"/>
            </a:pPr>
            <a:r>
              <a:rPr lang="en-GB" dirty="0"/>
              <a:t>Manufacturing a new middle cylinder to the original design with outside admission</a:t>
            </a:r>
            <a:endParaRPr dirty="0"/>
          </a:p>
          <a:p>
            <a:pPr marL="685800" lvl="1" indent="-228600" algn="l" rtl="0">
              <a:lnSpc>
                <a:spcPct val="90000"/>
              </a:lnSpc>
              <a:spcBef>
                <a:spcPts val="500"/>
              </a:spcBef>
              <a:spcAft>
                <a:spcPts val="0"/>
              </a:spcAft>
              <a:buClr>
                <a:schemeClr val="dk1"/>
              </a:buClr>
              <a:buSzPct val="100000"/>
              <a:buChar char="•"/>
            </a:pPr>
            <a:r>
              <a:rPr lang="en-GB" dirty="0"/>
              <a:t>Manufacturing a new crank axle (35011 lost its axle before arrival in the scrap yard)</a:t>
            </a:r>
            <a:endParaRPr dirty="0"/>
          </a:p>
          <a:p>
            <a:pPr marL="685800" lvl="1" indent="-228600" algn="l" rtl="0">
              <a:lnSpc>
                <a:spcPct val="90000"/>
              </a:lnSpc>
              <a:spcBef>
                <a:spcPts val="500"/>
              </a:spcBef>
              <a:spcAft>
                <a:spcPts val="0"/>
              </a:spcAft>
              <a:buClr>
                <a:schemeClr val="dk1"/>
              </a:buClr>
              <a:buSzPct val="100000"/>
              <a:buChar char="•"/>
            </a:pPr>
            <a:r>
              <a:rPr lang="en-GB" dirty="0"/>
              <a:t>Refitting the air-smoothed casing</a:t>
            </a:r>
            <a:endParaRPr dirty="0"/>
          </a:p>
        </p:txBody>
      </p:sp>
      <p:pic>
        <p:nvPicPr>
          <p:cNvPr id="3" name="Picture 2" descr="A train on the railway tracks&#10;&#10;Description automatically generated">
            <a:extLst>
              <a:ext uri="{FF2B5EF4-FFF2-40B4-BE49-F238E27FC236}">
                <a16:creationId xmlns:a16="http://schemas.microsoft.com/office/drawing/2014/main" id="{2F4ADC48-20D1-E8A3-8A75-D010D595C4C3}"/>
              </a:ext>
            </a:extLst>
          </p:cNvPr>
          <p:cNvPicPr>
            <a:picLocks noChangeAspect="1"/>
          </p:cNvPicPr>
          <p:nvPr/>
        </p:nvPicPr>
        <p:blipFill>
          <a:blip r:embed="rId3"/>
          <a:stretch>
            <a:fillRect/>
          </a:stretch>
        </p:blipFill>
        <p:spPr>
          <a:xfrm>
            <a:off x="1" y="1466261"/>
            <a:ext cx="5923722" cy="39823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70D8-1835-677D-3F41-9FA82160F971}"/>
              </a:ext>
            </a:extLst>
          </p:cNvPr>
          <p:cNvSpPr>
            <a:spLocks noGrp="1"/>
          </p:cNvSpPr>
          <p:nvPr>
            <p:ph type="title"/>
          </p:nvPr>
        </p:nvSpPr>
        <p:spPr/>
        <p:txBody>
          <a:bodyPr/>
          <a:lstStyle/>
          <a:p>
            <a:r>
              <a:rPr lang="en-GB" dirty="0"/>
              <a:t>The life (so far) of 21c11…</a:t>
            </a:r>
          </a:p>
        </p:txBody>
      </p:sp>
      <p:pic>
        <p:nvPicPr>
          <p:cNvPr id="5" name="Picture 4">
            <a:extLst>
              <a:ext uri="{FF2B5EF4-FFF2-40B4-BE49-F238E27FC236}">
                <a16:creationId xmlns:a16="http://schemas.microsoft.com/office/drawing/2014/main" id="{8675C7A9-6821-32A2-AB51-D207414724FD}"/>
              </a:ext>
            </a:extLst>
          </p:cNvPr>
          <p:cNvPicPr>
            <a:picLocks noChangeAspect="1"/>
          </p:cNvPicPr>
          <p:nvPr/>
        </p:nvPicPr>
        <p:blipFill rotWithShape="1">
          <a:blip r:embed="rId2"/>
          <a:srcRect l="22929" t="23877"/>
          <a:stretch/>
        </p:blipFill>
        <p:spPr>
          <a:xfrm>
            <a:off x="7529970" y="1494212"/>
            <a:ext cx="4102538" cy="2637871"/>
          </a:xfrm>
          <a:prstGeom prst="rect">
            <a:avLst/>
          </a:prstGeom>
        </p:spPr>
      </p:pic>
      <p:pic>
        <p:nvPicPr>
          <p:cNvPr id="4" name="Picture 3" descr="A train on the railway tracks&#10;&#10;Description automatically generated">
            <a:extLst>
              <a:ext uri="{FF2B5EF4-FFF2-40B4-BE49-F238E27FC236}">
                <a16:creationId xmlns:a16="http://schemas.microsoft.com/office/drawing/2014/main" id="{D7A7E9A2-3FA3-3FFC-13E9-58D5EEC76ED1}"/>
              </a:ext>
            </a:extLst>
          </p:cNvPr>
          <p:cNvPicPr>
            <a:picLocks noChangeAspect="1"/>
          </p:cNvPicPr>
          <p:nvPr/>
        </p:nvPicPr>
        <p:blipFill>
          <a:blip r:embed="rId3"/>
          <a:stretch>
            <a:fillRect/>
          </a:stretch>
        </p:blipFill>
        <p:spPr>
          <a:xfrm>
            <a:off x="0" y="1466261"/>
            <a:ext cx="3968585" cy="2667994"/>
          </a:xfrm>
          <a:prstGeom prst="rect">
            <a:avLst/>
          </a:prstGeom>
        </p:spPr>
      </p:pic>
      <p:sp>
        <p:nvSpPr>
          <p:cNvPr id="6" name="AutoShape 2" descr="GSN in the snow in 2007 (c) David Beardmore">
            <a:extLst>
              <a:ext uri="{FF2B5EF4-FFF2-40B4-BE49-F238E27FC236}">
                <a16:creationId xmlns:a16="http://schemas.microsoft.com/office/drawing/2014/main" id="{7B7360BA-244D-2B72-5CBD-19B4A9C05F7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7938565A-A4DC-F331-76D7-E127E0883921}"/>
              </a:ext>
            </a:extLst>
          </p:cNvPr>
          <p:cNvPicPr>
            <a:picLocks noChangeAspect="1"/>
          </p:cNvPicPr>
          <p:nvPr/>
        </p:nvPicPr>
        <p:blipFill>
          <a:blip r:embed="rId4"/>
          <a:stretch>
            <a:fillRect/>
          </a:stretch>
        </p:blipFill>
        <p:spPr>
          <a:xfrm>
            <a:off x="6600080" y="4132083"/>
            <a:ext cx="4052816" cy="2665823"/>
          </a:xfrm>
          <a:prstGeom prst="rect">
            <a:avLst/>
          </a:prstGeom>
        </p:spPr>
      </p:pic>
      <p:pic>
        <p:nvPicPr>
          <p:cNvPr id="8" name="Picture 7">
            <a:extLst>
              <a:ext uri="{FF2B5EF4-FFF2-40B4-BE49-F238E27FC236}">
                <a16:creationId xmlns:a16="http://schemas.microsoft.com/office/drawing/2014/main" id="{BF67BA09-D7EE-1A2F-A179-2A087F7D5951}"/>
              </a:ext>
            </a:extLst>
          </p:cNvPr>
          <p:cNvPicPr>
            <a:picLocks noChangeAspect="1"/>
          </p:cNvPicPr>
          <p:nvPr/>
        </p:nvPicPr>
        <p:blipFill>
          <a:blip r:embed="rId5"/>
          <a:stretch>
            <a:fillRect/>
          </a:stretch>
        </p:blipFill>
        <p:spPr>
          <a:xfrm>
            <a:off x="3344610" y="4132083"/>
            <a:ext cx="3255469" cy="2719759"/>
          </a:xfrm>
          <a:prstGeom prst="rect">
            <a:avLst/>
          </a:prstGeom>
        </p:spPr>
      </p:pic>
      <p:pic>
        <p:nvPicPr>
          <p:cNvPr id="9" name="Picture 8">
            <a:extLst>
              <a:ext uri="{FF2B5EF4-FFF2-40B4-BE49-F238E27FC236}">
                <a16:creationId xmlns:a16="http://schemas.microsoft.com/office/drawing/2014/main" id="{D209EF15-6F03-01AA-89A5-5EE5AF9D8FDA}"/>
              </a:ext>
            </a:extLst>
          </p:cNvPr>
          <p:cNvPicPr>
            <a:picLocks noChangeAspect="1"/>
          </p:cNvPicPr>
          <p:nvPr/>
        </p:nvPicPr>
        <p:blipFill>
          <a:blip r:embed="rId6"/>
          <a:stretch>
            <a:fillRect/>
          </a:stretch>
        </p:blipFill>
        <p:spPr>
          <a:xfrm>
            <a:off x="107004" y="4132084"/>
            <a:ext cx="3255469" cy="2719759"/>
          </a:xfrm>
          <a:prstGeom prst="rect">
            <a:avLst/>
          </a:prstGeom>
        </p:spPr>
      </p:pic>
      <p:sp>
        <p:nvSpPr>
          <p:cNvPr id="10" name="Google Shape;87;p4">
            <a:extLst>
              <a:ext uri="{FF2B5EF4-FFF2-40B4-BE49-F238E27FC236}">
                <a16:creationId xmlns:a16="http://schemas.microsoft.com/office/drawing/2014/main" id="{390E3A17-6C55-7094-D6D3-363E29F7BA2C}"/>
              </a:ext>
            </a:extLst>
          </p:cNvPr>
          <p:cNvSpPr txBox="1">
            <a:spLocks noGrp="1"/>
          </p:cNvSpPr>
          <p:nvPr>
            <p:ph type="body" idx="1"/>
          </p:nvPr>
        </p:nvSpPr>
        <p:spPr>
          <a:xfrm>
            <a:off x="10447506" y="4160035"/>
            <a:ext cx="1744494" cy="146626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00000"/>
              <a:buNone/>
            </a:pPr>
            <a:r>
              <a:rPr lang="en-GB" sz="1600" dirty="0"/>
              <a:t>Photos courtesy of A </a:t>
            </a:r>
            <a:r>
              <a:rPr lang="en-GB" sz="1600" dirty="0" err="1"/>
              <a:t>Cawston</a:t>
            </a:r>
            <a:r>
              <a:rPr lang="en-GB" sz="1600" dirty="0"/>
              <a:t>, Colour Rail, D Philips, D Beardmore &amp;GSNCIC</a:t>
            </a:r>
          </a:p>
        </p:txBody>
      </p:sp>
      <p:pic>
        <p:nvPicPr>
          <p:cNvPr id="11" name="Picture 10">
            <a:extLst>
              <a:ext uri="{FF2B5EF4-FFF2-40B4-BE49-F238E27FC236}">
                <a16:creationId xmlns:a16="http://schemas.microsoft.com/office/drawing/2014/main" id="{08BB10DB-63B0-77BC-06E5-70FCDD847EDE}"/>
              </a:ext>
            </a:extLst>
          </p:cNvPr>
          <p:cNvPicPr>
            <a:picLocks noChangeAspect="1"/>
          </p:cNvPicPr>
          <p:nvPr/>
        </p:nvPicPr>
        <p:blipFill>
          <a:blip r:embed="rId7"/>
          <a:stretch>
            <a:fillRect/>
          </a:stretch>
        </p:blipFill>
        <p:spPr>
          <a:xfrm>
            <a:off x="3968585" y="1464090"/>
            <a:ext cx="3561840" cy="2667994"/>
          </a:xfrm>
          <a:prstGeom prst="rect">
            <a:avLst/>
          </a:prstGeom>
        </p:spPr>
      </p:pic>
    </p:spTree>
    <p:extLst>
      <p:ext uri="{BB962C8B-B14F-4D97-AF65-F5344CB8AC3E}">
        <p14:creationId xmlns:p14="http://schemas.microsoft.com/office/powerpoint/2010/main" val="4224743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5"/>
          <p:cNvSpPr txBox="1">
            <a:spLocks noGrp="1"/>
          </p:cNvSpPr>
          <p:nvPr>
            <p:ph type="title"/>
          </p:nvPr>
        </p:nvSpPr>
        <p:spPr>
          <a:xfrm>
            <a:off x="2214390" y="1"/>
            <a:ext cx="9977610" cy="1466259"/>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t>Restoration progress</a:t>
            </a:r>
            <a:endParaRPr/>
          </a:p>
        </p:txBody>
      </p:sp>
      <p:sp>
        <p:nvSpPr>
          <p:cNvPr id="93" name="Google Shape;93;p5"/>
          <p:cNvSpPr txBox="1">
            <a:spLocks noGrp="1"/>
          </p:cNvSpPr>
          <p:nvPr>
            <p:ph type="body" idx="1"/>
          </p:nvPr>
        </p:nvSpPr>
        <p:spPr>
          <a:xfrm>
            <a:off x="0" y="1466261"/>
            <a:ext cx="12192000" cy="3982614"/>
          </a:xfrm>
          <a:prstGeom prst="rect">
            <a:avLst/>
          </a:prstGeom>
          <a:noFill/>
          <a:ln>
            <a:noFill/>
          </a:ln>
        </p:spPr>
        <p:txBody>
          <a:bodyPr spcFirstLastPara="1" wrap="square" lIns="91425" tIns="45700" rIns="91425" bIns="45700" anchor="t" anchorCtr="0">
            <a:normAutofit fontScale="92500" lnSpcReduction="10000"/>
          </a:bodyPr>
          <a:lstStyle/>
          <a:p>
            <a:pPr marL="228600" lvl="0" indent="-243840" algn="l" rtl="0">
              <a:lnSpc>
                <a:spcPct val="90000"/>
              </a:lnSpc>
              <a:spcBef>
                <a:spcPts val="500"/>
              </a:spcBef>
              <a:spcAft>
                <a:spcPts val="0"/>
              </a:spcAft>
              <a:buClr>
                <a:schemeClr val="dk1"/>
              </a:buClr>
              <a:buSzPct val="85714"/>
              <a:buChar char="•"/>
            </a:pPr>
            <a:r>
              <a:rPr lang="en-GB"/>
              <a:t>Moved locomotive from </a:t>
            </a:r>
            <a:r>
              <a:rPr lang="en-GB" dirty="0" err="1"/>
              <a:t>Sellindge</a:t>
            </a:r>
            <a:r>
              <a:rPr lang="en-GB"/>
              <a:t> to Blunsdon (Swindon &amp; Cricklade Railway)</a:t>
            </a:r>
            <a:endParaRPr/>
          </a:p>
          <a:p>
            <a:pPr marL="685800" lvl="1" indent="-222250" algn="l" rtl="0">
              <a:lnSpc>
                <a:spcPct val="90000"/>
              </a:lnSpc>
              <a:spcBef>
                <a:spcPts val="500"/>
              </a:spcBef>
              <a:spcAft>
                <a:spcPts val="0"/>
              </a:spcAft>
              <a:buClr>
                <a:schemeClr val="dk1"/>
              </a:buClr>
              <a:buSzPct val="83333"/>
              <a:buChar char="•"/>
            </a:pPr>
            <a:r>
              <a:rPr lang="en-GB"/>
              <a:t>Provides a base that is on a railway and more centrally located</a:t>
            </a:r>
            <a:endParaRPr/>
          </a:p>
          <a:p>
            <a:pPr marL="228600" lvl="0" indent="-243840" algn="l" rtl="0">
              <a:lnSpc>
                <a:spcPct val="90000"/>
              </a:lnSpc>
              <a:spcBef>
                <a:spcPts val="500"/>
              </a:spcBef>
              <a:spcAft>
                <a:spcPts val="0"/>
              </a:spcAft>
              <a:buClr>
                <a:schemeClr val="dk1"/>
              </a:buClr>
              <a:buSzPct val="85714"/>
              <a:buChar char="•"/>
            </a:pPr>
            <a:r>
              <a:rPr lang="en-GB"/>
              <a:t>Boiler lifted from frames and de-tubed</a:t>
            </a:r>
            <a:endParaRPr/>
          </a:p>
          <a:p>
            <a:pPr marL="228600" lvl="0" indent="-243840" algn="l" rtl="0">
              <a:lnSpc>
                <a:spcPct val="90000"/>
              </a:lnSpc>
              <a:spcBef>
                <a:spcPts val="500"/>
              </a:spcBef>
              <a:spcAft>
                <a:spcPts val="0"/>
              </a:spcAft>
              <a:buClr>
                <a:schemeClr val="dk1"/>
              </a:buClr>
              <a:buSzPct val="85714"/>
              <a:buChar char="•"/>
            </a:pPr>
            <a:r>
              <a:rPr lang="en-GB"/>
              <a:t>Trailing truck sent to North Norfolk Railway Engineering for restoration</a:t>
            </a:r>
            <a:endParaRPr/>
          </a:p>
          <a:p>
            <a:pPr marL="228600" lvl="0" indent="-243840" algn="l" rtl="0">
              <a:lnSpc>
                <a:spcPct val="90000"/>
              </a:lnSpc>
              <a:spcBef>
                <a:spcPts val="500"/>
              </a:spcBef>
              <a:spcAft>
                <a:spcPts val="0"/>
              </a:spcAft>
              <a:buClr>
                <a:schemeClr val="dk1"/>
              </a:buClr>
              <a:buSzPct val="85714"/>
              <a:buChar char="•"/>
            </a:pPr>
            <a:r>
              <a:rPr lang="en-GB"/>
              <a:t>Frames stripped of </a:t>
            </a:r>
            <a:r>
              <a:rPr lang="en-GB" dirty="0" err="1"/>
              <a:t>Walschaerts</a:t>
            </a:r>
            <a:r>
              <a:rPr lang="en-GB"/>
              <a:t> valve gear and other features added on rebuilding</a:t>
            </a:r>
            <a:endParaRPr/>
          </a:p>
          <a:p>
            <a:pPr marL="228600" lvl="0" indent="-243840" algn="l" rtl="0">
              <a:lnSpc>
                <a:spcPct val="90000"/>
              </a:lnSpc>
              <a:spcBef>
                <a:spcPts val="500"/>
              </a:spcBef>
              <a:spcAft>
                <a:spcPts val="0"/>
              </a:spcAft>
              <a:buClr>
                <a:schemeClr val="dk1"/>
              </a:buClr>
              <a:buSzPct val="85714"/>
              <a:buChar char="•"/>
            </a:pPr>
            <a:r>
              <a:rPr lang="en-GB"/>
              <a:t>Building up inventory of parts for boiler </a:t>
            </a:r>
            <a:r>
              <a:rPr lang="en-GB" dirty="0" err="1"/>
              <a:t>backhead</a:t>
            </a:r>
            <a:endParaRPr/>
          </a:p>
          <a:p>
            <a:pPr marL="228600" lvl="0" indent="-201930" algn="l" rtl="0">
              <a:lnSpc>
                <a:spcPct val="90000"/>
              </a:lnSpc>
              <a:spcBef>
                <a:spcPts val="1000"/>
              </a:spcBef>
              <a:spcAft>
                <a:spcPts val="0"/>
              </a:spcAft>
              <a:buClr>
                <a:schemeClr val="dk1"/>
              </a:buClr>
              <a:buSzPct val="100000"/>
              <a:buChar char="•"/>
            </a:pPr>
            <a:r>
              <a:rPr lang="en-GB"/>
              <a:t>Purchased the vital steam reverser</a:t>
            </a:r>
            <a:endParaRPr lang="en-GB" dirty="0"/>
          </a:p>
          <a:p>
            <a:pPr marL="228600" lvl="0" indent="-201930" algn="l" rtl="0">
              <a:lnSpc>
                <a:spcPct val="90000"/>
              </a:lnSpc>
              <a:spcBef>
                <a:spcPts val="1000"/>
              </a:spcBef>
              <a:spcAft>
                <a:spcPts val="0"/>
              </a:spcAft>
              <a:buClr>
                <a:schemeClr val="dk1"/>
              </a:buClr>
              <a:buSzPct val="100000"/>
              <a:buChar char="•"/>
            </a:pPr>
            <a:r>
              <a:rPr lang="en-GB"/>
              <a:t>Completed design work of replacement frame stretchers and new crank axle</a:t>
            </a:r>
            <a:endParaRPr lang="en-GB" dirty="0"/>
          </a:p>
          <a:p>
            <a:pPr marL="228600" lvl="0" indent="-201930" algn="l" rtl="0">
              <a:lnSpc>
                <a:spcPct val="90000"/>
              </a:lnSpc>
              <a:spcBef>
                <a:spcPts val="1000"/>
              </a:spcBef>
              <a:spcAft>
                <a:spcPts val="0"/>
              </a:spcAft>
              <a:buClr>
                <a:schemeClr val="dk1"/>
              </a:buClr>
              <a:buSzPct val="100000"/>
              <a:buChar char="•"/>
            </a:pPr>
            <a:r>
              <a:rPr lang="en-GB"/>
              <a:t>Started design of new middle cylinder</a:t>
            </a:r>
            <a:endParaRPr lang="en-GB" dirty="0"/>
          </a:p>
          <a:p>
            <a:pPr marL="228600" lvl="0" indent="-5080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6"/>
          <p:cNvSpPr txBox="1">
            <a:spLocks noGrp="1"/>
          </p:cNvSpPr>
          <p:nvPr>
            <p:ph type="title"/>
          </p:nvPr>
        </p:nvSpPr>
        <p:spPr>
          <a:xfrm>
            <a:off x="2214390" y="1"/>
            <a:ext cx="9977610" cy="1466259"/>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t>Engineering-implementing modern working practises &amp; techniques</a:t>
            </a:r>
            <a:endParaRPr/>
          </a:p>
        </p:txBody>
      </p:sp>
      <p:sp>
        <p:nvSpPr>
          <p:cNvPr id="99" name="Google Shape;99;p6"/>
          <p:cNvSpPr txBox="1">
            <a:spLocks noGrp="1"/>
          </p:cNvSpPr>
          <p:nvPr>
            <p:ph type="body" idx="1"/>
          </p:nvPr>
        </p:nvSpPr>
        <p:spPr>
          <a:xfrm>
            <a:off x="0" y="1466261"/>
            <a:ext cx="12192000" cy="398261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dirty="0"/>
              <a:t>Established Engineering Sub-committee to lead engineering efforts</a:t>
            </a:r>
            <a:endParaRPr dirty="0"/>
          </a:p>
          <a:p>
            <a:pPr marL="228600" lvl="0" indent="-228600" algn="l" rtl="0">
              <a:lnSpc>
                <a:spcPct val="90000"/>
              </a:lnSpc>
              <a:spcBef>
                <a:spcPts val="1000"/>
              </a:spcBef>
              <a:spcAft>
                <a:spcPts val="0"/>
              </a:spcAft>
              <a:buClr>
                <a:schemeClr val="dk1"/>
              </a:buClr>
              <a:buSzPts val="2800"/>
              <a:buChar char="•"/>
            </a:pPr>
            <a:r>
              <a:rPr lang="en-GB" dirty="0"/>
              <a:t>Brought in safer working practices, reflecting the need for competencies within the volunteer workforce</a:t>
            </a:r>
            <a:endParaRPr dirty="0"/>
          </a:p>
          <a:p>
            <a:pPr marL="228600" lvl="0" indent="-228600" algn="l" rtl="0">
              <a:lnSpc>
                <a:spcPct val="90000"/>
              </a:lnSpc>
              <a:spcBef>
                <a:spcPts val="1000"/>
              </a:spcBef>
              <a:spcAft>
                <a:spcPts val="0"/>
              </a:spcAft>
              <a:buClr>
                <a:schemeClr val="dk1"/>
              </a:buClr>
              <a:buSzPts val="2800"/>
              <a:buChar char="•"/>
            </a:pPr>
            <a:r>
              <a:rPr lang="en-GB" dirty="0"/>
              <a:t>Developing an electronic bill of materials, complete with drawings from the </a:t>
            </a:r>
            <a:r>
              <a:rPr lang="en-GB" dirty="0" err="1"/>
              <a:t>Bulleid</a:t>
            </a:r>
            <a:r>
              <a:rPr lang="en-GB" dirty="0"/>
              <a:t> Pacific Locomotives Association archive</a:t>
            </a:r>
            <a:endParaRPr dirty="0"/>
          </a:p>
          <a:p>
            <a:pPr marL="228600" lvl="0" indent="-228600" algn="l" rtl="0">
              <a:lnSpc>
                <a:spcPct val="90000"/>
              </a:lnSpc>
              <a:spcBef>
                <a:spcPts val="1000"/>
              </a:spcBef>
              <a:spcAft>
                <a:spcPts val="0"/>
              </a:spcAft>
              <a:buClr>
                <a:schemeClr val="dk1"/>
              </a:buClr>
              <a:buSzPts val="2800"/>
              <a:buChar char="•"/>
            </a:pPr>
            <a:r>
              <a:rPr lang="en-GB" dirty="0"/>
              <a:t>Using Computer Aided Engineering to resolve issues with the original design</a:t>
            </a:r>
            <a:endParaRPr dirty="0"/>
          </a:p>
          <a:p>
            <a:pPr marL="228600" lvl="0" indent="-165100" algn="l" rtl="0">
              <a:lnSpc>
                <a:spcPct val="90000"/>
              </a:lnSpc>
              <a:spcBef>
                <a:spcPts val="1000"/>
              </a:spcBef>
              <a:spcAft>
                <a:spcPts val="0"/>
              </a:spcAft>
              <a:buSzPts val="1800"/>
              <a:buChar char="•"/>
            </a:pPr>
            <a:r>
              <a:rPr lang="en-GB" dirty="0"/>
              <a:t>Founding member of </a:t>
            </a:r>
            <a:r>
              <a:rPr lang="en-GB" i="1" dirty="0"/>
              <a:t>Main Line Steam Builders Group</a:t>
            </a:r>
            <a:endParaRPr i="1" dirty="0"/>
          </a:p>
          <a:p>
            <a:pPr marL="457200" lvl="1" indent="0" algn="l" rtl="0">
              <a:lnSpc>
                <a:spcPct val="90000"/>
              </a:lnSpc>
              <a:spcBef>
                <a:spcPts val="500"/>
              </a:spcBef>
              <a:spcAft>
                <a:spcPts val="0"/>
              </a:spcAft>
              <a:buClr>
                <a:schemeClr val="dk1"/>
              </a:buClr>
              <a:buSzPts val="24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2214390" y="1"/>
            <a:ext cx="9977610" cy="1466259"/>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GB"/>
              <a:t>Issues with the 1944 Bulleid </a:t>
            </a:r>
            <a:r>
              <a:rPr lang="en-GB" i="1"/>
              <a:t>Merchant Navy </a:t>
            </a:r>
            <a:r>
              <a:rPr lang="en-GB"/>
              <a:t>design</a:t>
            </a:r>
            <a:endParaRPr/>
          </a:p>
        </p:txBody>
      </p:sp>
      <p:sp>
        <p:nvSpPr>
          <p:cNvPr id="105" name="Google Shape;105;p7"/>
          <p:cNvSpPr txBox="1">
            <a:spLocks noGrp="1"/>
          </p:cNvSpPr>
          <p:nvPr>
            <p:ph type="body" idx="1"/>
          </p:nvPr>
        </p:nvSpPr>
        <p:spPr>
          <a:xfrm>
            <a:off x="0" y="1466261"/>
            <a:ext cx="12192000" cy="3982614"/>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GB"/>
              <a:t>Unbalanced Crank axle</a:t>
            </a:r>
            <a:endParaRPr/>
          </a:p>
          <a:p>
            <a:pPr marL="685800" lvl="1" indent="-292100" algn="l" rtl="0">
              <a:lnSpc>
                <a:spcPct val="90000"/>
              </a:lnSpc>
              <a:spcBef>
                <a:spcPts val="0"/>
              </a:spcBef>
              <a:spcAft>
                <a:spcPts val="0"/>
              </a:spcAft>
              <a:buClr>
                <a:schemeClr val="dk1"/>
              </a:buClr>
              <a:buSzPts val="2800"/>
              <a:buFont typeface="Calibri"/>
              <a:buChar char="•"/>
            </a:pPr>
            <a:r>
              <a:rPr lang="en-GB"/>
              <a:t>Spectacular failure of crank axle on 35020 </a:t>
            </a:r>
            <a:r>
              <a:rPr lang="en-GB" i="1"/>
              <a:t>Bibby Line</a:t>
            </a:r>
            <a:r>
              <a:rPr lang="en-GB"/>
              <a:t> at Crewkerne in 1953</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GB"/>
              <a:t>Drifting exhaust</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GB"/>
              <a:t>Poor fuel economy</a:t>
            </a:r>
            <a:endParaRPr/>
          </a:p>
          <a:p>
            <a:pPr marL="685800" lvl="1" indent="-292100" algn="l" rtl="0">
              <a:lnSpc>
                <a:spcPct val="90000"/>
              </a:lnSpc>
              <a:spcBef>
                <a:spcPts val="1000"/>
              </a:spcBef>
              <a:spcAft>
                <a:spcPts val="0"/>
              </a:spcAft>
              <a:buClr>
                <a:schemeClr val="dk1"/>
              </a:buClr>
              <a:buSzPts val="2800"/>
              <a:buFont typeface="Calibri"/>
              <a:buChar char="•"/>
            </a:pPr>
            <a:r>
              <a:rPr lang="en-GB"/>
              <a:t>Minimum specific steam consumption 15-20% higher than comparable designs</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GB"/>
              <a:t>Myths?</a:t>
            </a:r>
            <a:endParaRPr/>
          </a:p>
          <a:p>
            <a:pPr marL="685800" lvl="1" indent="-292100" algn="l" rtl="0">
              <a:lnSpc>
                <a:spcPct val="90000"/>
              </a:lnSpc>
              <a:spcBef>
                <a:spcPts val="1000"/>
              </a:spcBef>
              <a:spcAft>
                <a:spcPts val="0"/>
              </a:spcAft>
              <a:buClr>
                <a:schemeClr val="dk1"/>
              </a:buClr>
              <a:buSzPts val="2800"/>
              <a:buFont typeface="Calibri"/>
              <a:buChar char="•"/>
            </a:pPr>
            <a:r>
              <a:rPr lang="en-GB"/>
              <a:t>Casing fires</a:t>
            </a:r>
            <a:endParaRPr/>
          </a:p>
          <a:p>
            <a:pPr marL="685800" lvl="1" indent="-292100" algn="l" rtl="0">
              <a:lnSpc>
                <a:spcPct val="90000"/>
              </a:lnSpc>
              <a:spcBef>
                <a:spcPts val="1000"/>
              </a:spcBef>
              <a:spcAft>
                <a:spcPts val="0"/>
              </a:spcAft>
              <a:buClr>
                <a:schemeClr val="dk1"/>
              </a:buClr>
              <a:buSzPts val="2800"/>
              <a:buFont typeface="Calibri"/>
              <a:buChar char="•"/>
            </a:pPr>
            <a:r>
              <a:rPr lang="en-GB"/>
              <a:t>Tendency to slip</a:t>
            </a:r>
            <a:endParaRPr/>
          </a:p>
        </p:txBody>
      </p:sp>
    </p:spTree>
  </p:cSld>
  <p:clrMapOvr>
    <a:masterClrMapping/>
  </p:clrMapOvr>
</p:sld>
</file>

<file path=ppt/theme/theme1.xml><?xml version="1.0" encoding="utf-8"?>
<a:theme xmlns:a="http://schemas.openxmlformats.org/drawingml/2006/main" name="Office Theme">
  <a:themeElements>
    <a:clrScheme name="Custom 2">
      <a:dk1>
        <a:srgbClr val="438AD7"/>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3657</Words>
  <Application>Microsoft Office PowerPoint</Application>
  <PresentationFormat>Widescreen</PresentationFormat>
  <Paragraphs>358</Paragraphs>
  <Slides>42</Slides>
  <Notes>20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Wingdings</vt:lpstr>
      <vt:lpstr>Office Theme</vt:lpstr>
      <vt:lpstr>Improving Performance &amp; Efficiency of 35011 General Steam Navigation</vt:lpstr>
      <vt:lpstr>Contents</vt:lpstr>
      <vt:lpstr>About me</vt:lpstr>
      <vt:lpstr>About me</vt:lpstr>
      <vt:lpstr>GSNCIC/GSNLRS Introduction</vt:lpstr>
      <vt:lpstr>The life (so far) of 21c11…</vt:lpstr>
      <vt:lpstr>Restoration progress</vt:lpstr>
      <vt:lpstr>Engineering-implementing modern working practises &amp; techniques</vt:lpstr>
      <vt:lpstr>Issues with the 1944 Bulleid Merchant Navy design</vt:lpstr>
      <vt:lpstr>Crank axle failure</vt:lpstr>
      <vt:lpstr>Crank axle Finite Element Analysis (Original Design)</vt:lpstr>
      <vt:lpstr>Crank axle Finite Element Analysis (Balanced design)</vt:lpstr>
      <vt:lpstr>Drifting exhaust: External aerodynamics CFD</vt:lpstr>
      <vt:lpstr>Poor fuel economy: Internal Aerodynamics (H2 2020)</vt:lpstr>
      <vt:lpstr>Poor fuel economy: Internal Aerodynamics (H2 2020)</vt:lpstr>
      <vt:lpstr>Poor fuel economy: Internal Aerodynamics (H2 2021)</vt:lpstr>
      <vt:lpstr>Poor fuel economy: Ejector simulation &amp; design experience from RRFCS</vt:lpstr>
      <vt:lpstr>Locomotive Exhaust CFD</vt:lpstr>
      <vt:lpstr>Validation before design</vt:lpstr>
      <vt:lpstr>CFD Domain</vt:lpstr>
      <vt:lpstr>Mesh design</vt:lpstr>
      <vt:lpstr>Boundary conditions</vt:lpstr>
      <vt:lpstr>MN Exhaust: Turbulence model/Validation</vt:lpstr>
      <vt:lpstr>Steam jet dissipates sooner in original design</vt:lpstr>
      <vt:lpstr>Preparing for H2 2022 Projects</vt:lpstr>
      <vt:lpstr>Merchant Navy Fuel economy poor</vt:lpstr>
      <vt:lpstr>Merchant Navy Boiler air flow high</vt:lpstr>
      <vt:lpstr>Smokebox draught on Original design low</vt:lpstr>
      <vt:lpstr>Changes in gas circuit on rebuilding (MN class)</vt:lpstr>
      <vt:lpstr>Improvement goals</vt:lpstr>
      <vt:lpstr>Options</vt:lpstr>
      <vt:lpstr>Alternative exhaust option</vt:lpstr>
      <vt:lpstr>New exhaust designs for original &amp; rebuilt Bulleid locomotives</vt:lpstr>
      <vt:lpstr>Lempor geometry variation</vt:lpstr>
      <vt:lpstr>Effect of nozzle variables on performance</vt:lpstr>
      <vt:lpstr>Flow visualization (58mm diameter)</vt:lpstr>
      <vt:lpstr>Summary/Next steps with exhaust</vt:lpstr>
      <vt:lpstr>Improve fuel efficiency through feedwater heating</vt:lpstr>
      <vt:lpstr>Fitting a feedwater heater to an original Bulleid</vt:lpstr>
      <vt:lpstr>PowerPoint Presentation</vt:lpstr>
      <vt:lpstr>Put the steam back in General Steam Navigation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Performance &amp; Efficiency of 35011 General Steam Navigation</dc:title>
  <dc:creator>Dr. Steve Rapley MIMechE</dc:creator>
  <cp:lastModifiedBy>Dr. Steve Rapley MIMechE</cp:lastModifiedBy>
  <cp:revision>1</cp:revision>
  <dcterms:created xsi:type="dcterms:W3CDTF">2022-07-21T08:17:58Z</dcterms:created>
  <dcterms:modified xsi:type="dcterms:W3CDTF">2022-10-15T22:52:35Z</dcterms:modified>
</cp:coreProperties>
</file>