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6"/>
  </p:notesMasterIdLst>
  <p:sldIdLst>
    <p:sldId id="260" r:id="rId2"/>
    <p:sldId id="261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25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40FF39-660D-4592-ABD2-DA8C9929F0FA}" v="19" dt="2022-10-12T23:00:58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Hind" userId="3cf78ba0923f5d8a" providerId="LiveId" clId="{28711C7A-1F0E-44E9-B1A5-D0EC113A200A}"/>
    <pc:docChg chg="undo custSel addSld delSld modSld sldOrd">
      <pc:chgData name="John Hind" userId="3cf78ba0923f5d8a" providerId="LiveId" clId="{28711C7A-1F0E-44E9-B1A5-D0EC113A200A}" dt="2022-10-11T23:02:53.881" v="1575"/>
      <pc:docMkLst>
        <pc:docMk/>
      </pc:docMkLst>
      <pc:sldChg chg="del">
        <pc:chgData name="John Hind" userId="3cf78ba0923f5d8a" providerId="LiveId" clId="{28711C7A-1F0E-44E9-B1A5-D0EC113A200A}" dt="2022-10-11T22:54:38.643" v="1545" actId="47"/>
        <pc:sldMkLst>
          <pc:docMk/>
          <pc:sldMk cId="169420314" sldId="256"/>
        </pc:sldMkLst>
      </pc:sldChg>
      <pc:sldChg chg="modSp mod ord">
        <pc:chgData name="John Hind" userId="3cf78ba0923f5d8a" providerId="LiveId" clId="{28711C7A-1F0E-44E9-B1A5-D0EC113A200A}" dt="2022-10-11T23:02:47.024" v="1573"/>
        <pc:sldMkLst>
          <pc:docMk/>
          <pc:sldMk cId="1380541651" sldId="259"/>
        </pc:sldMkLst>
        <pc:spChg chg="mod">
          <ac:chgData name="John Hind" userId="3cf78ba0923f5d8a" providerId="LiveId" clId="{28711C7A-1F0E-44E9-B1A5-D0EC113A200A}" dt="2022-10-11T23:02:14.912" v="1571" actId="20577"/>
          <ac:spMkLst>
            <pc:docMk/>
            <pc:sldMk cId="1380541651" sldId="259"/>
            <ac:spMk id="4" creationId="{ECB80734-0E0F-53CD-27F3-E907F9BAB21C}"/>
          </ac:spMkLst>
        </pc:spChg>
      </pc:sldChg>
      <pc:sldChg chg="addSp modSp mod modClrScheme chgLayout">
        <pc:chgData name="John Hind" userId="3cf78ba0923f5d8a" providerId="LiveId" clId="{28711C7A-1F0E-44E9-B1A5-D0EC113A200A}" dt="2022-10-11T22:54:33.294" v="1543" actId="1076"/>
        <pc:sldMkLst>
          <pc:docMk/>
          <pc:sldMk cId="1872140165" sldId="260"/>
        </pc:sldMkLst>
        <pc:spChg chg="add mod ord">
          <ac:chgData name="John Hind" userId="3cf78ba0923f5d8a" providerId="LiveId" clId="{28711C7A-1F0E-44E9-B1A5-D0EC113A200A}" dt="2022-10-11T22:54:06.170" v="1529" actId="20577"/>
          <ac:spMkLst>
            <pc:docMk/>
            <pc:sldMk cId="1872140165" sldId="260"/>
            <ac:spMk id="7" creationId="{E56EA712-1BFA-6E8C-AF4A-A72450C11B80}"/>
          </ac:spMkLst>
        </pc:spChg>
        <pc:spChg chg="add mod ord">
          <ac:chgData name="John Hind" userId="3cf78ba0923f5d8a" providerId="LiveId" clId="{28711C7A-1F0E-44E9-B1A5-D0EC113A200A}" dt="2022-10-11T22:53:31.004" v="1481" actId="700"/>
          <ac:spMkLst>
            <pc:docMk/>
            <pc:sldMk cId="1872140165" sldId="260"/>
            <ac:spMk id="8" creationId="{78778E5C-ECD9-5DAE-387C-B6B6263C7B4C}"/>
          </ac:spMkLst>
        </pc:spChg>
        <pc:spChg chg="add mod ord">
          <ac:chgData name="John Hind" userId="3cf78ba0923f5d8a" providerId="LiveId" clId="{28711C7A-1F0E-44E9-B1A5-D0EC113A200A}" dt="2022-10-11T22:54:14.346" v="1540" actId="20577"/>
          <ac:spMkLst>
            <pc:docMk/>
            <pc:sldMk cId="1872140165" sldId="260"/>
            <ac:spMk id="9" creationId="{2FBE80ED-1F81-3A5B-B4C7-CDF9DCAF3F12}"/>
          </ac:spMkLst>
        </pc:spChg>
        <pc:picChg chg="mod">
          <ac:chgData name="John Hind" userId="3cf78ba0923f5d8a" providerId="LiveId" clId="{28711C7A-1F0E-44E9-B1A5-D0EC113A200A}" dt="2022-10-11T22:54:33.294" v="1543" actId="1076"/>
          <ac:picMkLst>
            <pc:docMk/>
            <pc:sldMk cId="1872140165" sldId="260"/>
            <ac:picMk id="3" creationId="{6501B013-E757-72C9-A889-FB9B32B9654D}"/>
          </ac:picMkLst>
        </pc:picChg>
      </pc:sldChg>
      <pc:sldChg chg="ord">
        <pc:chgData name="John Hind" userId="3cf78ba0923f5d8a" providerId="LiveId" clId="{28711C7A-1F0E-44E9-B1A5-D0EC113A200A}" dt="2022-10-11T23:02:53.881" v="1575"/>
        <pc:sldMkLst>
          <pc:docMk/>
          <pc:sldMk cId="935900613" sldId="261"/>
        </pc:sldMkLst>
      </pc:sldChg>
      <pc:sldChg chg="modSp mod">
        <pc:chgData name="John Hind" userId="3cf78ba0923f5d8a" providerId="LiveId" clId="{28711C7A-1F0E-44E9-B1A5-D0EC113A200A}" dt="2022-10-11T22:49:46.560" v="1474" actId="20577"/>
        <pc:sldMkLst>
          <pc:docMk/>
          <pc:sldMk cId="3918016656" sldId="263"/>
        </pc:sldMkLst>
        <pc:spChg chg="mod">
          <ac:chgData name="John Hind" userId="3cf78ba0923f5d8a" providerId="LiveId" clId="{28711C7A-1F0E-44E9-B1A5-D0EC113A200A}" dt="2022-10-11T22:49:46.560" v="1474" actId="20577"/>
          <ac:spMkLst>
            <pc:docMk/>
            <pc:sldMk cId="3918016656" sldId="263"/>
            <ac:spMk id="4" creationId="{8001FD1E-3DBD-4233-2E55-5CD1933F5805}"/>
          </ac:spMkLst>
        </pc:spChg>
        <pc:picChg chg="mod">
          <ac:chgData name="John Hind" userId="3cf78ba0923f5d8a" providerId="LiveId" clId="{28711C7A-1F0E-44E9-B1A5-D0EC113A200A}" dt="2022-10-11T22:42:42.839" v="1428" actId="1076"/>
          <ac:picMkLst>
            <pc:docMk/>
            <pc:sldMk cId="3918016656" sldId="263"/>
            <ac:picMk id="6" creationId="{B7A660A6-A6E4-1E64-D153-084B17CF64D6}"/>
          </ac:picMkLst>
        </pc:picChg>
      </pc:sldChg>
      <pc:sldChg chg="addSp delSp modSp mod">
        <pc:chgData name="John Hind" userId="3cf78ba0923f5d8a" providerId="LiveId" clId="{28711C7A-1F0E-44E9-B1A5-D0EC113A200A}" dt="2022-10-11T22:44:04.864" v="1438" actId="692"/>
        <pc:sldMkLst>
          <pc:docMk/>
          <pc:sldMk cId="2126529982" sldId="264"/>
        </pc:sldMkLst>
        <pc:spChg chg="add del mod">
          <ac:chgData name="John Hind" userId="3cf78ba0923f5d8a" providerId="LiveId" clId="{28711C7A-1F0E-44E9-B1A5-D0EC113A200A}" dt="2022-10-11T22:43:34.638" v="1430" actId="931"/>
          <ac:spMkLst>
            <pc:docMk/>
            <pc:sldMk cId="2126529982" sldId="264"/>
            <ac:spMk id="8" creationId="{6932CBDD-DAB9-F455-DE25-FC10BB63A38C}"/>
          </ac:spMkLst>
        </pc:spChg>
        <pc:picChg chg="del">
          <ac:chgData name="John Hind" userId="3cf78ba0923f5d8a" providerId="LiveId" clId="{28711C7A-1F0E-44E9-B1A5-D0EC113A200A}" dt="2022-10-11T22:42:50.317" v="1429" actId="478"/>
          <ac:picMkLst>
            <pc:docMk/>
            <pc:sldMk cId="2126529982" sldId="264"/>
            <ac:picMk id="6" creationId="{42E9C662-E581-DDD7-B412-FA6B4984E19B}"/>
          </ac:picMkLst>
        </pc:picChg>
        <pc:picChg chg="add mod">
          <ac:chgData name="John Hind" userId="3cf78ba0923f5d8a" providerId="LiveId" clId="{28711C7A-1F0E-44E9-B1A5-D0EC113A200A}" dt="2022-10-11T22:44:04.864" v="1438" actId="692"/>
          <ac:picMkLst>
            <pc:docMk/>
            <pc:sldMk cId="2126529982" sldId="264"/>
            <ac:picMk id="10" creationId="{26508F6E-F323-A1BE-79DB-E4FD1A156CF0}"/>
          </ac:picMkLst>
        </pc:picChg>
      </pc:sldChg>
      <pc:sldChg chg="modSp mod">
        <pc:chgData name="John Hind" userId="3cf78ba0923f5d8a" providerId="LiveId" clId="{28711C7A-1F0E-44E9-B1A5-D0EC113A200A}" dt="2022-10-11T22:44:22.927" v="1439" actId="692"/>
        <pc:sldMkLst>
          <pc:docMk/>
          <pc:sldMk cId="1367578216" sldId="265"/>
        </pc:sldMkLst>
        <pc:picChg chg="mod">
          <ac:chgData name="John Hind" userId="3cf78ba0923f5d8a" providerId="LiveId" clId="{28711C7A-1F0E-44E9-B1A5-D0EC113A200A}" dt="2022-10-11T22:44:22.927" v="1439" actId="692"/>
          <ac:picMkLst>
            <pc:docMk/>
            <pc:sldMk cId="1367578216" sldId="265"/>
            <ac:picMk id="6" creationId="{87840F89-24C9-F118-23F7-688EDAB69059}"/>
          </ac:picMkLst>
        </pc:picChg>
      </pc:sldChg>
      <pc:sldChg chg="modSp mod">
        <pc:chgData name="John Hind" userId="3cf78ba0923f5d8a" providerId="LiveId" clId="{28711C7A-1F0E-44E9-B1A5-D0EC113A200A}" dt="2022-10-11T22:44:42.041" v="1442" actId="1076"/>
        <pc:sldMkLst>
          <pc:docMk/>
          <pc:sldMk cId="1166336767" sldId="266"/>
        </pc:sldMkLst>
        <pc:picChg chg="mod">
          <ac:chgData name="John Hind" userId="3cf78ba0923f5d8a" providerId="LiveId" clId="{28711C7A-1F0E-44E9-B1A5-D0EC113A200A}" dt="2022-10-11T22:44:42.041" v="1442" actId="1076"/>
          <ac:picMkLst>
            <pc:docMk/>
            <pc:sldMk cId="1166336767" sldId="266"/>
            <ac:picMk id="6" creationId="{FEB4A575-BCB4-732A-D30D-73D3BB7E31DF}"/>
          </ac:picMkLst>
        </pc:picChg>
      </pc:sldChg>
      <pc:sldChg chg="modSp mod">
        <pc:chgData name="John Hind" userId="3cf78ba0923f5d8a" providerId="LiveId" clId="{28711C7A-1F0E-44E9-B1A5-D0EC113A200A}" dt="2022-10-11T22:44:52.608" v="1443" actId="692"/>
        <pc:sldMkLst>
          <pc:docMk/>
          <pc:sldMk cId="3407692586" sldId="267"/>
        </pc:sldMkLst>
        <pc:picChg chg="mod">
          <ac:chgData name="John Hind" userId="3cf78ba0923f5d8a" providerId="LiveId" clId="{28711C7A-1F0E-44E9-B1A5-D0EC113A200A}" dt="2022-10-11T22:44:52.608" v="1443" actId="692"/>
          <ac:picMkLst>
            <pc:docMk/>
            <pc:sldMk cId="3407692586" sldId="267"/>
            <ac:picMk id="6" creationId="{E5F491CA-316F-2EC3-E3DF-BA1331ACBC92}"/>
          </ac:picMkLst>
        </pc:picChg>
      </pc:sldChg>
      <pc:sldChg chg="modSp mod">
        <pc:chgData name="John Hind" userId="3cf78ba0923f5d8a" providerId="LiveId" clId="{28711C7A-1F0E-44E9-B1A5-D0EC113A200A}" dt="2022-10-11T22:45:00.273" v="1444" actId="692"/>
        <pc:sldMkLst>
          <pc:docMk/>
          <pc:sldMk cId="3626150305" sldId="268"/>
        </pc:sldMkLst>
        <pc:picChg chg="mod">
          <ac:chgData name="John Hind" userId="3cf78ba0923f5d8a" providerId="LiveId" clId="{28711C7A-1F0E-44E9-B1A5-D0EC113A200A}" dt="2022-10-11T22:45:00.273" v="1444" actId="692"/>
          <ac:picMkLst>
            <pc:docMk/>
            <pc:sldMk cId="3626150305" sldId="268"/>
            <ac:picMk id="6" creationId="{3CE25EE2-29E2-E6ED-C842-2C7555F76BA4}"/>
          </ac:picMkLst>
        </pc:picChg>
      </pc:sldChg>
      <pc:sldChg chg="modSp mod">
        <pc:chgData name="John Hind" userId="3cf78ba0923f5d8a" providerId="LiveId" clId="{28711C7A-1F0E-44E9-B1A5-D0EC113A200A}" dt="2022-10-11T22:45:09.329" v="1445" actId="692"/>
        <pc:sldMkLst>
          <pc:docMk/>
          <pc:sldMk cId="135838222" sldId="269"/>
        </pc:sldMkLst>
        <pc:picChg chg="mod">
          <ac:chgData name="John Hind" userId="3cf78ba0923f5d8a" providerId="LiveId" clId="{28711C7A-1F0E-44E9-B1A5-D0EC113A200A}" dt="2022-10-11T22:45:09.329" v="1445" actId="692"/>
          <ac:picMkLst>
            <pc:docMk/>
            <pc:sldMk cId="135838222" sldId="269"/>
            <ac:picMk id="6" creationId="{D9688BB6-5A80-49BF-01ED-CA1766C9C3EE}"/>
          </ac:picMkLst>
        </pc:picChg>
      </pc:sldChg>
      <pc:sldChg chg="modSp mod">
        <pc:chgData name="John Hind" userId="3cf78ba0923f5d8a" providerId="LiveId" clId="{28711C7A-1F0E-44E9-B1A5-D0EC113A200A}" dt="2022-10-11T22:45:17.591" v="1446" actId="692"/>
        <pc:sldMkLst>
          <pc:docMk/>
          <pc:sldMk cId="2280600439" sldId="270"/>
        </pc:sldMkLst>
        <pc:picChg chg="mod">
          <ac:chgData name="John Hind" userId="3cf78ba0923f5d8a" providerId="LiveId" clId="{28711C7A-1F0E-44E9-B1A5-D0EC113A200A}" dt="2022-10-11T22:45:17.591" v="1446" actId="692"/>
          <ac:picMkLst>
            <pc:docMk/>
            <pc:sldMk cId="2280600439" sldId="270"/>
            <ac:picMk id="6" creationId="{68091F43-0D4B-4EB1-BF6F-56F6354E4F2D}"/>
          </ac:picMkLst>
        </pc:picChg>
      </pc:sldChg>
      <pc:sldChg chg="modSp mod">
        <pc:chgData name="John Hind" userId="3cf78ba0923f5d8a" providerId="LiveId" clId="{28711C7A-1F0E-44E9-B1A5-D0EC113A200A}" dt="2022-10-11T22:45:30.801" v="1447" actId="692"/>
        <pc:sldMkLst>
          <pc:docMk/>
          <pc:sldMk cId="2420934726" sldId="271"/>
        </pc:sldMkLst>
        <pc:picChg chg="mod">
          <ac:chgData name="John Hind" userId="3cf78ba0923f5d8a" providerId="LiveId" clId="{28711C7A-1F0E-44E9-B1A5-D0EC113A200A}" dt="2022-10-11T22:45:30.801" v="1447" actId="692"/>
          <ac:picMkLst>
            <pc:docMk/>
            <pc:sldMk cId="2420934726" sldId="271"/>
            <ac:picMk id="6" creationId="{929B88D6-84F5-F43B-F3B0-BDAFD40E8709}"/>
          </ac:picMkLst>
        </pc:picChg>
      </pc:sldChg>
      <pc:sldChg chg="modSp mod">
        <pc:chgData name="John Hind" userId="3cf78ba0923f5d8a" providerId="LiveId" clId="{28711C7A-1F0E-44E9-B1A5-D0EC113A200A}" dt="2022-10-11T22:45:48.828" v="1448" actId="692"/>
        <pc:sldMkLst>
          <pc:docMk/>
          <pc:sldMk cId="1987887596" sldId="272"/>
        </pc:sldMkLst>
        <pc:picChg chg="mod">
          <ac:chgData name="John Hind" userId="3cf78ba0923f5d8a" providerId="LiveId" clId="{28711C7A-1F0E-44E9-B1A5-D0EC113A200A}" dt="2022-10-11T22:45:48.828" v="1448" actId="692"/>
          <ac:picMkLst>
            <pc:docMk/>
            <pc:sldMk cId="1987887596" sldId="272"/>
            <ac:picMk id="6" creationId="{0940203C-FE2F-F3D5-2DBA-1089369D43FC}"/>
          </ac:picMkLst>
        </pc:picChg>
      </pc:sldChg>
      <pc:sldChg chg="addSp delSp modSp new mod">
        <pc:chgData name="John Hind" userId="3cf78ba0923f5d8a" providerId="LiveId" clId="{28711C7A-1F0E-44E9-B1A5-D0EC113A200A}" dt="2022-10-11T22:46:00.776" v="1449" actId="692"/>
        <pc:sldMkLst>
          <pc:docMk/>
          <pc:sldMk cId="4078487992" sldId="273"/>
        </pc:sldMkLst>
        <pc:spChg chg="mod">
          <ac:chgData name="John Hind" userId="3cf78ba0923f5d8a" providerId="LiveId" clId="{28711C7A-1F0E-44E9-B1A5-D0EC113A200A}" dt="2022-10-11T22:04:17.754" v="15" actId="20577"/>
          <ac:spMkLst>
            <pc:docMk/>
            <pc:sldMk cId="4078487992" sldId="273"/>
            <ac:spMk id="2" creationId="{C938C650-5C7D-F826-381C-9A1F648B7EEC}"/>
          </ac:spMkLst>
        </pc:spChg>
        <pc:spChg chg="del">
          <ac:chgData name="John Hind" userId="3cf78ba0923f5d8a" providerId="LiveId" clId="{28711C7A-1F0E-44E9-B1A5-D0EC113A200A}" dt="2022-10-11T22:06:47.998" v="117" actId="931"/>
          <ac:spMkLst>
            <pc:docMk/>
            <pc:sldMk cId="4078487992" sldId="273"/>
            <ac:spMk id="3" creationId="{B32C0737-98CD-96CF-FE78-1EE9D8AC6CDF}"/>
          </ac:spMkLst>
        </pc:spChg>
        <pc:spChg chg="mod">
          <ac:chgData name="John Hind" userId="3cf78ba0923f5d8a" providerId="LiveId" clId="{28711C7A-1F0E-44E9-B1A5-D0EC113A200A}" dt="2022-10-11T22:05:23.842" v="116" actId="20577"/>
          <ac:spMkLst>
            <pc:docMk/>
            <pc:sldMk cId="4078487992" sldId="273"/>
            <ac:spMk id="4" creationId="{FB978E5F-A7BB-960F-32F5-7722303200D5}"/>
          </ac:spMkLst>
        </pc:spChg>
        <pc:picChg chg="add mod">
          <ac:chgData name="John Hind" userId="3cf78ba0923f5d8a" providerId="LiveId" clId="{28711C7A-1F0E-44E9-B1A5-D0EC113A200A}" dt="2022-10-11T22:46:00.776" v="1449" actId="692"/>
          <ac:picMkLst>
            <pc:docMk/>
            <pc:sldMk cId="4078487992" sldId="273"/>
            <ac:picMk id="6" creationId="{BCB9887B-9620-F987-E52C-F689E1BD7D8D}"/>
          </ac:picMkLst>
        </pc:picChg>
      </pc:sldChg>
      <pc:sldChg chg="addSp delSp modSp new mod">
        <pc:chgData name="John Hind" userId="3cf78ba0923f5d8a" providerId="LiveId" clId="{28711C7A-1F0E-44E9-B1A5-D0EC113A200A}" dt="2022-10-11T22:59:28.489" v="1554" actId="692"/>
        <pc:sldMkLst>
          <pc:docMk/>
          <pc:sldMk cId="2139784620" sldId="274"/>
        </pc:sldMkLst>
        <pc:spChg chg="mod">
          <ac:chgData name="John Hind" userId="3cf78ba0923f5d8a" providerId="LiveId" clId="{28711C7A-1F0E-44E9-B1A5-D0EC113A200A}" dt="2022-10-11T22:09:14.448" v="169" actId="20577"/>
          <ac:spMkLst>
            <pc:docMk/>
            <pc:sldMk cId="2139784620" sldId="274"/>
            <ac:spMk id="2" creationId="{2A7B1729-7DCD-FDA3-C317-A12716478C84}"/>
          </ac:spMkLst>
        </pc:spChg>
        <pc:spChg chg="add del">
          <ac:chgData name="John Hind" userId="3cf78ba0923f5d8a" providerId="LiveId" clId="{28711C7A-1F0E-44E9-B1A5-D0EC113A200A}" dt="2022-10-11T22:59:04.370" v="1547" actId="931"/>
          <ac:spMkLst>
            <pc:docMk/>
            <pc:sldMk cId="2139784620" sldId="274"/>
            <ac:spMk id="3" creationId="{64B1B1E5-7BD6-21E4-F953-32270DE61FA6}"/>
          </ac:spMkLst>
        </pc:spChg>
        <pc:spChg chg="mod">
          <ac:chgData name="John Hind" userId="3cf78ba0923f5d8a" providerId="LiveId" clId="{28711C7A-1F0E-44E9-B1A5-D0EC113A200A}" dt="2022-10-11T22:10:20.503" v="310" actId="20577"/>
          <ac:spMkLst>
            <pc:docMk/>
            <pc:sldMk cId="2139784620" sldId="274"/>
            <ac:spMk id="4" creationId="{C33441E2-87C9-4E3D-FE64-D1A52430CC0D}"/>
          </ac:spMkLst>
        </pc:spChg>
        <pc:picChg chg="add del mod">
          <ac:chgData name="John Hind" userId="3cf78ba0923f5d8a" providerId="LiveId" clId="{28711C7A-1F0E-44E9-B1A5-D0EC113A200A}" dt="2022-10-11T22:53:03.483" v="1479" actId="931"/>
          <ac:picMkLst>
            <pc:docMk/>
            <pc:sldMk cId="2139784620" sldId="274"/>
            <ac:picMk id="6" creationId="{5513EA7A-5699-DFCF-4CA8-AE3C0CD49686}"/>
          </ac:picMkLst>
        </pc:picChg>
        <pc:picChg chg="add mod">
          <ac:chgData name="John Hind" userId="3cf78ba0923f5d8a" providerId="LiveId" clId="{28711C7A-1F0E-44E9-B1A5-D0EC113A200A}" dt="2022-10-11T22:59:28.489" v="1554" actId="692"/>
          <ac:picMkLst>
            <pc:docMk/>
            <pc:sldMk cId="2139784620" sldId="274"/>
            <ac:picMk id="8" creationId="{9426A4A8-0840-679E-1230-08B3D1854FAA}"/>
          </ac:picMkLst>
        </pc:picChg>
      </pc:sldChg>
      <pc:sldChg chg="addSp delSp modSp new mod">
        <pc:chgData name="John Hind" userId="3cf78ba0923f5d8a" providerId="LiveId" clId="{28711C7A-1F0E-44E9-B1A5-D0EC113A200A}" dt="2022-10-11T22:46:36.590" v="1450" actId="692"/>
        <pc:sldMkLst>
          <pc:docMk/>
          <pc:sldMk cId="980562605" sldId="275"/>
        </pc:sldMkLst>
        <pc:spChg chg="mod">
          <ac:chgData name="John Hind" userId="3cf78ba0923f5d8a" providerId="LiveId" clId="{28711C7A-1F0E-44E9-B1A5-D0EC113A200A}" dt="2022-10-11T22:12:15.662" v="349" actId="20577"/>
          <ac:spMkLst>
            <pc:docMk/>
            <pc:sldMk cId="980562605" sldId="275"/>
            <ac:spMk id="2" creationId="{67318AE8-224A-19B6-62BD-AF9149B91D58}"/>
          </ac:spMkLst>
        </pc:spChg>
        <pc:spChg chg="del">
          <ac:chgData name="John Hind" userId="3cf78ba0923f5d8a" providerId="LiveId" clId="{28711C7A-1F0E-44E9-B1A5-D0EC113A200A}" dt="2022-10-11T22:12:44.971" v="350" actId="931"/>
          <ac:spMkLst>
            <pc:docMk/>
            <pc:sldMk cId="980562605" sldId="275"/>
            <ac:spMk id="3" creationId="{B4598714-4A28-E81F-8745-6B11509AABC8}"/>
          </ac:spMkLst>
        </pc:spChg>
        <pc:picChg chg="add mod">
          <ac:chgData name="John Hind" userId="3cf78ba0923f5d8a" providerId="LiveId" clId="{28711C7A-1F0E-44E9-B1A5-D0EC113A200A}" dt="2022-10-11T22:46:36.590" v="1450" actId="692"/>
          <ac:picMkLst>
            <pc:docMk/>
            <pc:sldMk cId="980562605" sldId="275"/>
            <ac:picMk id="6" creationId="{B4CE5029-C298-D33E-00B9-007414B86622}"/>
          </ac:picMkLst>
        </pc:picChg>
      </pc:sldChg>
      <pc:sldChg chg="addSp delSp modSp new mod">
        <pc:chgData name="John Hind" userId="3cf78ba0923f5d8a" providerId="LiveId" clId="{28711C7A-1F0E-44E9-B1A5-D0EC113A200A}" dt="2022-10-11T22:46:44.343" v="1451" actId="692"/>
        <pc:sldMkLst>
          <pc:docMk/>
          <pc:sldMk cId="393828840" sldId="276"/>
        </pc:sldMkLst>
        <pc:spChg chg="mod">
          <ac:chgData name="John Hind" userId="3cf78ba0923f5d8a" providerId="LiveId" clId="{28711C7A-1F0E-44E9-B1A5-D0EC113A200A}" dt="2022-10-11T22:13:47.964" v="412" actId="20577"/>
          <ac:spMkLst>
            <pc:docMk/>
            <pc:sldMk cId="393828840" sldId="276"/>
            <ac:spMk id="2" creationId="{CE1BB36B-7A03-39A7-ABEB-702B9E1F2C23}"/>
          </ac:spMkLst>
        </pc:spChg>
        <pc:spChg chg="del">
          <ac:chgData name="John Hind" userId="3cf78ba0923f5d8a" providerId="LiveId" clId="{28711C7A-1F0E-44E9-B1A5-D0EC113A200A}" dt="2022-10-11T22:15:26.106" v="455" actId="931"/>
          <ac:spMkLst>
            <pc:docMk/>
            <pc:sldMk cId="393828840" sldId="276"/>
            <ac:spMk id="3" creationId="{C5B30C91-AC35-6888-ECFC-E99C18E585B3}"/>
          </ac:spMkLst>
        </pc:spChg>
        <pc:spChg chg="mod">
          <ac:chgData name="John Hind" userId="3cf78ba0923f5d8a" providerId="LiveId" clId="{28711C7A-1F0E-44E9-B1A5-D0EC113A200A}" dt="2022-10-11T22:14:11.876" v="454" actId="20577"/>
          <ac:spMkLst>
            <pc:docMk/>
            <pc:sldMk cId="393828840" sldId="276"/>
            <ac:spMk id="4" creationId="{813420C5-0FD9-84BF-34D1-B2CD25F5B721}"/>
          </ac:spMkLst>
        </pc:spChg>
        <pc:picChg chg="add mod">
          <ac:chgData name="John Hind" userId="3cf78ba0923f5d8a" providerId="LiveId" clId="{28711C7A-1F0E-44E9-B1A5-D0EC113A200A}" dt="2022-10-11T22:46:44.343" v="1451" actId="692"/>
          <ac:picMkLst>
            <pc:docMk/>
            <pc:sldMk cId="393828840" sldId="276"/>
            <ac:picMk id="6" creationId="{B241D4E7-E171-0BC9-7F5A-07292F469FC6}"/>
          </ac:picMkLst>
        </pc:picChg>
      </pc:sldChg>
      <pc:sldChg chg="addSp delSp modSp new mod">
        <pc:chgData name="John Hind" userId="3cf78ba0923f5d8a" providerId="LiveId" clId="{28711C7A-1F0E-44E9-B1A5-D0EC113A200A}" dt="2022-10-11T22:46:52.617" v="1452" actId="692"/>
        <pc:sldMkLst>
          <pc:docMk/>
          <pc:sldMk cId="936531896" sldId="277"/>
        </pc:sldMkLst>
        <pc:spChg chg="mod">
          <ac:chgData name="John Hind" userId="3cf78ba0923f5d8a" providerId="LiveId" clId="{28711C7A-1F0E-44E9-B1A5-D0EC113A200A}" dt="2022-10-11T22:16:27.941" v="513" actId="20577"/>
          <ac:spMkLst>
            <pc:docMk/>
            <pc:sldMk cId="936531896" sldId="277"/>
            <ac:spMk id="2" creationId="{AA8C8959-D86C-FCB3-B6A4-F6E1F5EA6122}"/>
          </ac:spMkLst>
        </pc:spChg>
        <pc:spChg chg="del">
          <ac:chgData name="John Hind" userId="3cf78ba0923f5d8a" providerId="LiveId" clId="{28711C7A-1F0E-44E9-B1A5-D0EC113A200A}" dt="2022-10-11T22:17:38.563" v="546" actId="931"/>
          <ac:spMkLst>
            <pc:docMk/>
            <pc:sldMk cId="936531896" sldId="277"/>
            <ac:spMk id="3" creationId="{19038988-52C7-7FA0-73F5-0BD1FDDD608A}"/>
          </ac:spMkLst>
        </pc:spChg>
        <pc:spChg chg="mod">
          <ac:chgData name="John Hind" userId="3cf78ba0923f5d8a" providerId="LiveId" clId="{28711C7A-1F0E-44E9-B1A5-D0EC113A200A}" dt="2022-10-11T22:16:50.260" v="545" actId="20577"/>
          <ac:spMkLst>
            <pc:docMk/>
            <pc:sldMk cId="936531896" sldId="277"/>
            <ac:spMk id="4" creationId="{191F0691-72AB-C56C-255D-B33D70835773}"/>
          </ac:spMkLst>
        </pc:spChg>
        <pc:picChg chg="add mod">
          <ac:chgData name="John Hind" userId="3cf78ba0923f5d8a" providerId="LiveId" clId="{28711C7A-1F0E-44E9-B1A5-D0EC113A200A}" dt="2022-10-11T22:46:52.617" v="1452" actId="692"/>
          <ac:picMkLst>
            <pc:docMk/>
            <pc:sldMk cId="936531896" sldId="277"/>
            <ac:picMk id="6" creationId="{1FBF6128-9DE6-294F-4545-C17F8BC44AC7}"/>
          </ac:picMkLst>
        </pc:picChg>
      </pc:sldChg>
      <pc:sldChg chg="addSp delSp modSp new mod">
        <pc:chgData name="John Hind" userId="3cf78ba0923f5d8a" providerId="LiveId" clId="{28711C7A-1F0E-44E9-B1A5-D0EC113A200A}" dt="2022-10-11T22:47:09.924" v="1454" actId="313"/>
        <pc:sldMkLst>
          <pc:docMk/>
          <pc:sldMk cId="915771226" sldId="278"/>
        </pc:sldMkLst>
        <pc:spChg chg="mod">
          <ac:chgData name="John Hind" userId="3cf78ba0923f5d8a" providerId="LiveId" clId="{28711C7A-1F0E-44E9-B1A5-D0EC113A200A}" dt="2022-10-11T22:19:02.860" v="621" actId="20577"/>
          <ac:spMkLst>
            <pc:docMk/>
            <pc:sldMk cId="915771226" sldId="278"/>
            <ac:spMk id="2" creationId="{D15D2124-3899-67A2-1113-93A8EB56FE25}"/>
          </ac:spMkLst>
        </pc:spChg>
        <pc:spChg chg="del">
          <ac:chgData name="John Hind" userId="3cf78ba0923f5d8a" providerId="LiveId" clId="{28711C7A-1F0E-44E9-B1A5-D0EC113A200A}" dt="2022-10-11T22:20:04.577" v="672" actId="931"/>
          <ac:spMkLst>
            <pc:docMk/>
            <pc:sldMk cId="915771226" sldId="278"/>
            <ac:spMk id="3" creationId="{86F70A26-371E-5B7E-6C38-6B20C44777A7}"/>
          </ac:spMkLst>
        </pc:spChg>
        <pc:spChg chg="mod">
          <ac:chgData name="John Hind" userId="3cf78ba0923f5d8a" providerId="LiveId" clId="{28711C7A-1F0E-44E9-B1A5-D0EC113A200A}" dt="2022-10-11T22:47:09.924" v="1454" actId="313"/>
          <ac:spMkLst>
            <pc:docMk/>
            <pc:sldMk cId="915771226" sldId="278"/>
            <ac:spMk id="4" creationId="{FD6F1AF6-36C8-8AB8-A720-52A2DBA26181}"/>
          </ac:spMkLst>
        </pc:spChg>
        <pc:picChg chg="add mod">
          <ac:chgData name="John Hind" userId="3cf78ba0923f5d8a" providerId="LiveId" clId="{28711C7A-1F0E-44E9-B1A5-D0EC113A200A}" dt="2022-10-11T22:47:04.232" v="1453" actId="692"/>
          <ac:picMkLst>
            <pc:docMk/>
            <pc:sldMk cId="915771226" sldId="278"/>
            <ac:picMk id="6" creationId="{3661A8CD-5202-D690-13BF-C4DBE8C077FF}"/>
          </ac:picMkLst>
        </pc:picChg>
      </pc:sldChg>
      <pc:sldChg chg="addSp delSp modSp new mod">
        <pc:chgData name="John Hind" userId="3cf78ba0923f5d8a" providerId="LiveId" clId="{28711C7A-1F0E-44E9-B1A5-D0EC113A200A}" dt="2022-10-11T22:55:42.419" v="1546" actId="20577"/>
        <pc:sldMkLst>
          <pc:docMk/>
          <pc:sldMk cId="3759930532" sldId="279"/>
        </pc:sldMkLst>
        <pc:spChg chg="mod">
          <ac:chgData name="John Hind" userId="3cf78ba0923f5d8a" providerId="LiveId" clId="{28711C7A-1F0E-44E9-B1A5-D0EC113A200A}" dt="2022-10-11T22:21:05.267" v="727" actId="20577"/>
          <ac:spMkLst>
            <pc:docMk/>
            <pc:sldMk cId="3759930532" sldId="279"/>
            <ac:spMk id="2" creationId="{A2874653-73B9-8175-651E-870003E05894}"/>
          </ac:spMkLst>
        </pc:spChg>
        <pc:spChg chg="del">
          <ac:chgData name="John Hind" userId="3cf78ba0923f5d8a" providerId="LiveId" clId="{28711C7A-1F0E-44E9-B1A5-D0EC113A200A}" dt="2022-10-11T22:35:34.111" v="1212" actId="931"/>
          <ac:spMkLst>
            <pc:docMk/>
            <pc:sldMk cId="3759930532" sldId="279"/>
            <ac:spMk id="3" creationId="{200B961E-C7DE-62F3-1E47-436540B92607}"/>
          </ac:spMkLst>
        </pc:spChg>
        <pc:spChg chg="mod">
          <ac:chgData name="John Hind" userId="3cf78ba0923f5d8a" providerId="LiveId" clId="{28711C7A-1F0E-44E9-B1A5-D0EC113A200A}" dt="2022-10-11T22:55:42.419" v="1546" actId="20577"/>
          <ac:spMkLst>
            <pc:docMk/>
            <pc:sldMk cId="3759930532" sldId="279"/>
            <ac:spMk id="4" creationId="{AAC7D04D-779E-71EF-CDFF-34A1B039B9E0}"/>
          </ac:spMkLst>
        </pc:spChg>
        <pc:picChg chg="add mod">
          <ac:chgData name="John Hind" userId="3cf78ba0923f5d8a" providerId="LiveId" clId="{28711C7A-1F0E-44E9-B1A5-D0EC113A200A}" dt="2022-10-11T22:47:17.474" v="1455" actId="692"/>
          <ac:picMkLst>
            <pc:docMk/>
            <pc:sldMk cId="3759930532" sldId="279"/>
            <ac:picMk id="6" creationId="{20BBAABC-B0A9-E0AC-382D-4B77366904D7}"/>
          </ac:picMkLst>
        </pc:picChg>
      </pc:sldChg>
      <pc:sldChg chg="addSp delSp modSp new mod">
        <pc:chgData name="John Hind" userId="3cf78ba0923f5d8a" providerId="LiveId" clId="{28711C7A-1F0E-44E9-B1A5-D0EC113A200A}" dt="2022-10-11T23:00:49.168" v="1566" actId="692"/>
        <pc:sldMkLst>
          <pc:docMk/>
          <pc:sldMk cId="4275261229" sldId="280"/>
        </pc:sldMkLst>
        <pc:spChg chg="mod">
          <ac:chgData name="John Hind" userId="3cf78ba0923f5d8a" providerId="LiveId" clId="{28711C7A-1F0E-44E9-B1A5-D0EC113A200A}" dt="2022-10-11T22:23:36.560" v="836" actId="20577"/>
          <ac:spMkLst>
            <pc:docMk/>
            <pc:sldMk cId="4275261229" sldId="280"/>
            <ac:spMk id="2" creationId="{8E1DE4DB-EADA-CA59-437A-A90171C50491}"/>
          </ac:spMkLst>
        </pc:spChg>
        <pc:spChg chg="del">
          <ac:chgData name="John Hind" userId="3cf78ba0923f5d8a" providerId="LiveId" clId="{28711C7A-1F0E-44E9-B1A5-D0EC113A200A}" dt="2022-10-11T23:00:16.328" v="1555" actId="931"/>
          <ac:spMkLst>
            <pc:docMk/>
            <pc:sldMk cId="4275261229" sldId="280"/>
            <ac:spMk id="3" creationId="{9BD76CBE-85F8-5BD0-94AA-0D04549D2379}"/>
          </ac:spMkLst>
        </pc:spChg>
        <pc:spChg chg="mod">
          <ac:chgData name="John Hind" userId="3cf78ba0923f5d8a" providerId="LiveId" clId="{28711C7A-1F0E-44E9-B1A5-D0EC113A200A}" dt="2022-10-11T22:24:14.848" v="891" actId="20577"/>
          <ac:spMkLst>
            <pc:docMk/>
            <pc:sldMk cId="4275261229" sldId="280"/>
            <ac:spMk id="4" creationId="{2B5D4E2B-EFE6-4A0A-9679-F125BE389628}"/>
          </ac:spMkLst>
        </pc:spChg>
        <pc:picChg chg="add mod">
          <ac:chgData name="John Hind" userId="3cf78ba0923f5d8a" providerId="LiveId" clId="{28711C7A-1F0E-44E9-B1A5-D0EC113A200A}" dt="2022-10-11T23:00:49.168" v="1566" actId="692"/>
          <ac:picMkLst>
            <pc:docMk/>
            <pc:sldMk cId="4275261229" sldId="280"/>
            <ac:picMk id="6" creationId="{FF2B1F20-B9E1-75DA-746B-D315A867BD30}"/>
          </ac:picMkLst>
        </pc:picChg>
      </pc:sldChg>
      <pc:sldChg chg="addSp delSp modSp new mod">
        <pc:chgData name="John Hind" userId="3cf78ba0923f5d8a" providerId="LiveId" clId="{28711C7A-1F0E-44E9-B1A5-D0EC113A200A}" dt="2022-10-11T22:47:45.279" v="1460" actId="1076"/>
        <pc:sldMkLst>
          <pc:docMk/>
          <pc:sldMk cId="2425340902" sldId="281"/>
        </pc:sldMkLst>
        <pc:spChg chg="mod">
          <ac:chgData name="John Hind" userId="3cf78ba0923f5d8a" providerId="LiveId" clId="{28711C7A-1F0E-44E9-B1A5-D0EC113A200A}" dt="2022-10-11T22:24:41.704" v="912" actId="20577"/>
          <ac:spMkLst>
            <pc:docMk/>
            <pc:sldMk cId="2425340902" sldId="281"/>
            <ac:spMk id="2" creationId="{CBE21AAE-01F2-84F5-DD22-C2C5F3779B02}"/>
          </ac:spMkLst>
        </pc:spChg>
        <pc:spChg chg="del">
          <ac:chgData name="John Hind" userId="3cf78ba0923f5d8a" providerId="LiveId" clId="{28711C7A-1F0E-44E9-B1A5-D0EC113A200A}" dt="2022-10-11T22:26:07.462" v="956" actId="931"/>
          <ac:spMkLst>
            <pc:docMk/>
            <pc:sldMk cId="2425340902" sldId="281"/>
            <ac:spMk id="3" creationId="{B67B622A-07AF-F5BB-8C04-74686054B409}"/>
          </ac:spMkLst>
        </pc:spChg>
        <pc:spChg chg="mod">
          <ac:chgData name="John Hind" userId="3cf78ba0923f5d8a" providerId="LiveId" clId="{28711C7A-1F0E-44E9-B1A5-D0EC113A200A}" dt="2022-10-11T22:25:09.447" v="955" actId="20577"/>
          <ac:spMkLst>
            <pc:docMk/>
            <pc:sldMk cId="2425340902" sldId="281"/>
            <ac:spMk id="4" creationId="{8DCEF01E-797E-C676-AE09-B2A7C45B6101}"/>
          </ac:spMkLst>
        </pc:spChg>
        <pc:picChg chg="add mod">
          <ac:chgData name="John Hind" userId="3cf78ba0923f5d8a" providerId="LiveId" clId="{28711C7A-1F0E-44E9-B1A5-D0EC113A200A}" dt="2022-10-11T22:47:45.279" v="1460" actId="1076"/>
          <ac:picMkLst>
            <pc:docMk/>
            <pc:sldMk cId="2425340902" sldId="281"/>
            <ac:picMk id="6" creationId="{E07F0D80-AF14-9D0F-BD13-8B4706306C3C}"/>
          </ac:picMkLst>
        </pc:picChg>
      </pc:sldChg>
      <pc:sldChg chg="addSp delSp modSp new mod">
        <pc:chgData name="John Hind" userId="3cf78ba0923f5d8a" providerId="LiveId" clId="{28711C7A-1F0E-44E9-B1A5-D0EC113A200A}" dt="2022-10-11T22:47:59.923" v="1462" actId="1076"/>
        <pc:sldMkLst>
          <pc:docMk/>
          <pc:sldMk cId="3903380557" sldId="282"/>
        </pc:sldMkLst>
        <pc:spChg chg="mod">
          <ac:chgData name="John Hind" userId="3cf78ba0923f5d8a" providerId="LiveId" clId="{28711C7A-1F0E-44E9-B1A5-D0EC113A200A}" dt="2022-10-11T22:27:10.495" v="995" actId="20577"/>
          <ac:spMkLst>
            <pc:docMk/>
            <pc:sldMk cId="3903380557" sldId="282"/>
            <ac:spMk id="2" creationId="{3497DC3A-C361-C070-2BBB-5A51D13C8ACA}"/>
          </ac:spMkLst>
        </pc:spChg>
        <pc:spChg chg="del">
          <ac:chgData name="John Hind" userId="3cf78ba0923f5d8a" providerId="LiveId" clId="{28711C7A-1F0E-44E9-B1A5-D0EC113A200A}" dt="2022-10-11T22:27:49.944" v="1005" actId="931"/>
          <ac:spMkLst>
            <pc:docMk/>
            <pc:sldMk cId="3903380557" sldId="282"/>
            <ac:spMk id="3" creationId="{6D5D6CA6-058A-B97B-9912-8FBBD3E7A5A5}"/>
          </ac:spMkLst>
        </pc:spChg>
        <pc:spChg chg="mod">
          <ac:chgData name="John Hind" userId="3cf78ba0923f5d8a" providerId="LiveId" clId="{28711C7A-1F0E-44E9-B1A5-D0EC113A200A}" dt="2022-10-11T22:27:20.030" v="1004" actId="20577"/>
          <ac:spMkLst>
            <pc:docMk/>
            <pc:sldMk cId="3903380557" sldId="282"/>
            <ac:spMk id="4" creationId="{F0DC89ED-024E-8250-0731-9243042E7B4C}"/>
          </ac:spMkLst>
        </pc:spChg>
        <pc:picChg chg="add mod">
          <ac:chgData name="John Hind" userId="3cf78ba0923f5d8a" providerId="LiveId" clId="{28711C7A-1F0E-44E9-B1A5-D0EC113A200A}" dt="2022-10-11T22:47:59.923" v="1462" actId="1076"/>
          <ac:picMkLst>
            <pc:docMk/>
            <pc:sldMk cId="3903380557" sldId="282"/>
            <ac:picMk id="6" creationId="{42ECA39F-CC12-6FE7-CEBE-AEFF23584538}"/>
          </ac:picMkLst>
        </pc:picChg>
      </pc:sldChg>
      <pc:sldChg chg="addSp delSp modSp new mod">
        <pc:chgData name="John Hind" userId="3cf78ba0923f5d8a" providerId="LiveId" clId="{28711C7A-1F0E-44E9-B1A5-D0EC113A200A}" dt="2022-10-11T22:48:16.004" v="1466" actId="1076"/>
        <pc:sldMkLst>
          <pc:docMk/>
          <pc:sldMk cId="862508185" sldId="283"/>
        </pc:sldMkLst>
        <pc:spChg chg="mod">
          <ac:chgData name="John Hind" userId="3cf78ba0923f5d8a" providerId="LiveId" clId="{28711C7A-1F0E-44E9-B1A5-D0EC113A200A}" dt="2022-10-11T22:30:18.093" v="1051" actId="20577"/>
          <ac:spMkLst>
            <pc:docMk/>
            <pc:sldMk cId="862508185" sldId="283"/>
            <ac:spMk id="2" creationId="{99DAC6F8-A843-0E35-E8DB-5F41DF56ED29}"/>
          </ac:spMkLst>
        </pc:spChg>
        <pc:spChg chg="del">
          <ac:chgData name="John Hind" userId="3cf78ba0923f5d8a" providerId="LiveId" clId="{28711C7A-1F0E-44E9-B1A5-D0EC113A200A}" dt="2022-10-11T22:31:55.044" v="1131" actId="931"/>
          <ac:spMkLst>
            <pc:docMk/>
            <pc:sldMk cId="862508185" sldId="283"/>
            <ac:spMk id="3" creationId="{A99C6DBD-BBD0-C3F1-2E35-EBC8C25DD061}"/>
          </ac:spMkLst>
        </pc:spChg>
        <pc:spChg chg="mod">
          <ac:chgData name="John Hind" userId="3cf78ba0923f5d8a" providerId="LiveId" clId="{28711C7A-1F0E-44E9-B1A5-D0EC113A200A}" dt="2022-10-11T22:31:05.701" v="1130" actId="20577"/>
          <ac:spMkLst>
            <pc:docMk/>
            <pc:sldMk cId="862508185" sldId="283"/>
            <ac:spMk id="4" creationId="{D5C57124-6B45-E9DC-1324-E7C261C5EEE6}"/>
          </ac:spMkLst>
        </pc:spChg>
        <pc:picChg chg="add mod">
          <ac:chgData name="John Hind" userId="3cf78ba0923f5d8a" providerId="LiveId" clId="{28711C7A-1F0E-44E9-B1A5-D0EC113A200A}" dt="2022-10-11T22:48:16.004" v="1466" actId="1076"/>
          <ac:picMkLst>
            <pc:docMk/>
            <pc:sldMk cId="862508185" sldId="283"/>
            <ac:picMk id="6" creationId="{952401E7-C9C9-FCFB-4133-32133A442D86}"/>
          </ac:picMkLst>
        </pc:picChg>
      </pc:sldChg>
      <pc:sldChg chg="addSp delSp modSp new mod">
        <pc:chgData name="John Hind" userId="3cf78ba0923f5d8a" providerId="LiveId" clId="{28711C7A-1F0E-44E9-B1A5-D0EC113A200A}" dt="2022-10-11T22:48:32.413" v="1469" actId="1076"/>
        <pc:sldMkLst>
          <pc:docMk/>
          <pc:sldMk cId="1394540899" sldId="284"/>
        </pc:sldMkLst>
        <pc:spChg chg="mod">
          <ac:chgData name="John Hind" userId="3cf78ba0923f5d8a" providerId="LiveId" clId="{28711C7A-1F0E-44E9-B1A5-D0EC113A200A}" dt="2022-10-11T22:33:00.044" v="1173" actId="20577"/>
          <ac:spMkLst>
            <pc:docMk/>
            <pc:sldMk cId="1394540899" sldId="284"/>
            <ac:spMk id="2" creationId="{76C16F91-E7DD-4AAE-6640-84439C4C3F67}"/>
          </ac:spMkLst>
        </pc:spChg>
        <pc:spChg chg="del">
          <ac:chgData name="John Hind" userId="3cf78ba0923f5d8a" providerId="LiveId" clId="{28711C7A-1F0E-44E9-B1A5-D0EC113A200A}" dt="2022-10-11T22:36:34.710" v="1220" actId="931"/>
          <ac:spMkLst>
            <pc:docMk/>
            <pc:sldMk cId="1394540899" sldId="284"/>
            <ac:spMk id="3" creationId="{C3FD157D-F00A-0C7B-838A-9D5E71038751}"/>
          </ac:spMkLst>
        </pc:spChg>
        <pc:spChg chg="mod">
          <ac:chgData name="John Hind" userId="3cf78ba0923f5d8a" providerId="LiveId" clId="{28711C7A-1F0E-44E9-B1A5-D0EC113A200A}" dt="2022-10-11T22:33:22.236" v="1211" actId="20577"/>
          <ac:spMkLst>
            <pc:docMk/>
            <pc:sldMk cId="1394540899" sldId="284"/>
            <ac:spMk id="4" creationId="{7AE7D8ED-7DA8-8A3F-1E4C-1A8F17E1422F}"/>
          </ac:spMkLst>
        </pc:spChg>
        <pc:picChg chg="add mod">
          <ac:chgData name="John Hind" userId="3cf78ba0923f5d8a" providerId="LiveId" clId="{28711C7A-1F0E-44E9-B1A5-D0EC113A200A}" dt="2022-10-11T22:48:32.413" v="1469" actId="1076"/>
          <ac:picMkLst>
            <pc:docMk/>
            <pc:sldMk cId="1394540899" sldId="284"/>
            <ac:picMk id="6" creationId="{379805D1-6CF0-913A-F2A3-0E8A024B1B74}"/>
          </ac:picMkLst>
        </pc:picChg>
      </pc:sldChg>
      <pc:sldChg chg="addSp delSp modSp new mod">
        <pc:chgData name="John Hind" userId="3cf78ba0923f5d8a" providerId="LiveId" clId="{28711C7A-1F0E-44E9-B1A5-D0EC113A200A}" dt="2022-10-11T22:48:46.817" v="1471" actId="14100"/>
        <pc:sldMkLst>
          <pc:docMk/>
          <pc:sldMk cId="2318121039" sldId="285"/>
        </pc:sldMkLst>
        <pc:spChg chg="mod">
          <ac:chgData name="John Hind" userId="3cf78ba0923f5d8a" providerId="LiveId" clId="{28711C7A-1F0E-44E9-B1A5-D0EC113A200A}" dt="2022-10-11T22:37:23.275" v="1239" actId="20577"/>
          <ac:spMkLst>
            <pc:docMk/>
            <pc:sldMk cId="2318121039" sldId="285"/>
            <ac:spMk id="2" creationId="{AB91410F-F2E4-CB1B-A1D6-BED8D50B619F}"/>
          </ac:spMkLst>
        </pc:spChg>
        <pc:spChg chg="del">
          <ac:chgData name="John Hind" userId="3cf78ba0923f5d8a" providerId="LiveId" clId="{28711C7A-1F0E-44E9-B1A5-D0EC113A200A}" dt="2022-10-11T22:38:11.035" v="1291" actId="931"/>
          <ac:spMkLst>
            <pc:docMk/>
            <pc:sldMk cId="2318121039" sldId="285"/>
            <ac:spMk id="3" creationId="{69363A01-E88A-A490-E072-0A0BBBD6760A}"/>
          </ac:spMkLst>
        </pc:spChg>
        <pc:spChg chg="mod">
          <ac:chgData name="John Hind" userId="3cf78ba0923f5d8a" providerId="LiveId" clId="{28711C7A-1F0E-44E9-B1A5-D0EC113A200A}" dt="2022-10-11T22:37:56.370" v="1290" actId="20577"/>
          <ac:spMkLst>
            <pc:docMk/>
            <pc:sldMk cId="2318121039" sldId="285"/>
            <ac:spMk id="4" creationId="{CE06FD25-5577-C7B1-BB32-99DD87272734}"/>
          </ac:spMkLst>
        </pc:spChg>
        <pc:picChg chg="add mod">
          <ac:chgData name="John Hind" userId="3cf78ba0923f5d8a" providerId="LiveId" clId="{28711C7A-1F0E-44E9-B1A5-D0EC113A200A}" dt="2022-10-11T22:48:46.817" v="1471" actId="14100"/>
          <ac:picMkLst>
            <pc:docMk/>
            <pc:sldMk cId="2318121039" sldId="285"/>
            <ac:picMk id="6" creationId="{0ED691B4-09F7-328C-DE38-475823BFE9BE}"/>
          </ac:picMkLst>
        </pc:picChg>
      </pc:sldChg>
      <pc:sldChg chg="addSp delSp modSp new mod">
        <pc:chgData name="John Hind" userId="3cf78ba0923f5d8a" providerId="LiveId" clId="{28711C7A-1F0E-44E9-B1A5-D0EC113A200A}" dt="2022-10-11T22:48:53.345" v="1472" actId="692"/>
        <pc:sldMkLst>
          <pc:docMk/>
          <pc:sldMk cId="2573630785" sldId="286"/>
        </pc:sldMkLst>
        <pc:spChg chg="mod">
          <ac:chgData name="John Hind" userId="3cf78ba0923f5d8a" providerId="LiveId" clId="{28711C7A-1F0E-44E9-B1A5-D0EC113A200A}" dt="2022-10-11T22:39:04.138" v="1319" actId="20577"/>
          <ac:spMkLst>
            <pc:docMk/>
            <pc:sldMk cId="2573630785" sldId="286"/>
            <ac:spMk id="2" creationId="{8AC1D2F5-0E5A-56AF-14BC-37402FAEE9E4}"/>
          </ac:spMkLst>
        </pc:spChg>
        <pc:spChg chg="del">
          <ac:chgData name="John Hind" userId="3cf78ba0923f5d8a" providerId="LiveId" clId="{28711C7A-1F0E-44E9-B1A5-D0EC113A200A}" dt="2022-10-11T22:40:20.832" v="1419" actId="931"/>
          <ac:spMkLst>
            <pc:docMk/>
            <pc:sldMk cId="2573630785" sldId="286"/>
            <ac:spMk id="3" creationId="{5CA4DB22-147B-AC82-F830-1210CFDBB8CC}"/>
          </ac:spMkLst>
        </pc:spChg>
        <pc:spChg chg="mod">
          <ac:chgData name="John Hind" userId="3cf78ba0923f5d8a" providerId="LiveId" clId="{28711C7A-1F0E-44E9-B1A5-D0EC113A200A}" dt="2022-10-11T22:40:07.049" v="1418" actId="20577"/>
          <ac:spMkLst>
            <pc:docMk/>
            <pc:sldMk cId="2573630785" sldId="286"/>
            <ac:spMk id="4" creationId="{FA7E1FF7-5AC0-2022-6CAE-DD4822C207D3}"/>
          </ac:spMkLst>
        </pc:spChg>
        <pc:picChg chg="add mod">
          <ac:chgData name="John Hind" userId="3cf78ba0923f5d8a" providerId="LiveId" clId="{28711C7A-1F0E-44E9-B1A5-D0EC113A200A}" dt="2022-10-11T22:48:53.345" v="1472" actId="692"/>
          <ac:picMkLst>
            <pc:docMk/>
            <pc:sldMk cId="2573630785" sldId="286"/>
            <ac:picMk id="6" creationId="{A061D5E4-47F8-AB3F-90F8-5DA1042BB7A3}"/>
          </ac:picMkLst>
        </pc:picChg>
      </pc:sldChg>
      <pc:sldChg chg="new del">
        <pc:chgData name="John Hind" userId="3cf78ba0923f5d8a" providerId="LiveId" clId="{28711C7A-1F0E-44E9-B1A5-D0EC113A200A}" dt="2022-10-11T22:54:35.745" v="1544" actId="47"/>
        <pc:sldMkLst>
          <pc:docMk/>
          <pc:sldMk cId="1623702598" sldId="287"/>
        </pc:sldMkLst>
      </pc:sldChg>
    </pc:docChg>
  </pc:docChgLst>
  <pc:docChgLst>
    <pc:chgData name="John Hind" userId="3cf78ba0923f5d8a" providerId="LiveId" clId="{4040FF39-660D-4592-ABD2-DA8C9929F0FA}"/>
    <pc:docChg chg="undo custSel addSld modSld">
      <pc:chgData name="John Hind" userId="3cf78ba0923f5d8a" providerId="LiveId" clId="{4040FF39-660D-4592-ABD2-DA8C9929F0FA}" dt="2022-10-12T23:08:38.140" v="1313"/>
      <pc:docMkLst>
        <pc:docMk/>
      </pc:docMkLst>
      <pc:sldChg chg="delSp mod">
        <pc:chgData name="John Hind" userId="3cf78ba0923f5d8a" providerId="LiveId" clId="{4040FF39-660D-4592-ABD2-DA8C9929F0FA}" dt="2022-10-12T15:25:02.895" v="1293" actId="478"/>
        <pc:sldMkLst>
          <pc:docMk/>
          <pc:sldMk cId="1872140165" sldId="260"/>
        </pc:sldMkLst>
        <pc:spChg chg="del">
          <ac:chgData name="John Hind" userId="3cf78ba0923f5d8a" providerId="LiveId" clId="{4040FF39-660D-4592-ABD2-DA8C9929F0FA}" dt="2022-10-12T15:25:02.895" v="1293" actId="478"/>
          <ac:spMkLst>
            <pc:docMk/>
            <pc:sldMk cId="1872140165" sldId="260"/>
            <ac:spMk id="8" creationId="{78778E5C-ECD9-5DAE-387C-B6B6263C7B4C}"/>
          </ac:spMkLst>
        </pc:spChg>
      </pc:sldChg>
      <pc:sldChg chg="addSp delSp modSp mod">
        <pc:chgData name="John Hind" userId="3cf78ba0923f5d8a" providerId="LiveId" clId="{4040FF39-660D-4592-ABD2-DA8C9929F0FA}" dt="2022-10-12T23:02:34.064" v="1310" actId="692"/>
        <pc:sldMkLst>
          <pc:docMk/>
          <pc:sldMk cId="2126529982" sldId="264"/>
        </pc:sldMkLst>
        <pc:spChg chg="add del mod">
          <ac:chgData name="John Hind" userId="3cf78ba0923f5d8a" providerId="LiveId" clId="{4040FF39-660D-4592-ABD2-DA8C9929F0FA}" dt="2022-10-12T23:00:58.113" v="1295" actId="931"/>
          <ac:spMkLst>
            <pc:docMk/>
            <pc:sldMk cId="2126529982" sldId="264"/>
            <ac:spMk id="6" creationId="{EE577A0E-F1DF-4C60-C1BB-7CA5C85C6988}"/>
          </ac:spMkLst>
        </pc:spChg>
        <pc:picChg chg="add mod modCrop">
          <ac:chgData name="John Hind" userId="3cf78ba0923f5d8a" providerId="LiveId" clId="{4040FF39-660D-4592-ABD2-DA8C9929F0FA}" dt="2022-10-12T23:02:34.064" v="1310" actId="692"/>
          <ac:picMkLst>
            <pc:docMk/>
            <pc:sldMk cId="2126529982" sldId="264"/>
            <ac:picMk id="8" creationId="{99AC84FA-6513-12F8-87A2-1F2A8D3D3B53}"/>
          </ac:picMkLst>
        </pc:picChg>
        <pc:picChg chg="del">
          <ac:chgData name="John Hind" userId="3cf78ba0923f5d8a" providerId="LiveId" clId="{4040FF39-660D-4592-ABD2-DA8C9929F0FA}" dt="2022-10-12T23:00:15.752" v="1294" actId="478"/>
          <ac:picMkLst>
            <pc:docMk/>
            <pc:sldMk cId="2126529982" sldId="264"/>
            <ac:picMk id="10" creationId="{26508F6E-F323-A1BE-79DB-E4FD1A156CF0}"/>
          </ac:picMkLst>
        </pc:picChg>
      </pc:sldChg>
      <pc:sldChg chg="modSp mod">
        <pc:chgData name="John Hind" userId="3cf78ba0923f5d8a" providerId="LiveId" clId="{4040FF39-660D-4592-ABD2-DA8C9929F0FA}" dt="2022-10-12T15:20:13.740" v="1273" actId="14100"/>
        <pc:sldMkLst>
          <pc:docMk/>
          <pc:sldMk cId="3759930532" sldId="279"/>
        </pc:sldMkLst>
        <pc:picChg chg="mod modCrop">
          <ac:chgData name="John Hind" userId="3cf78ba0923f5d8a" providerId="LiveId" clId="{4040FF39-660D-4592-ABD2-DA8C9929F0FA}" dt="2022-10-12T15:20:13.740" v="1273" actId="14100"/>
          <ac:picMkLst>
            <pc:docMk/>
            <pc:sldMk cId="3759930532" sldId="279"/>
            <ac:picMk id="6" creationId="{20BBAABC-B0A9-E0AC-382D-4B77366904D7}"/>
          </ac:picMkLst>
        </pc:picChg>
      </pc:sldChg>
      <pc:sldChg chg="addSp delSp modSp new mod">
        <pc:chgData name="John Hind" userId="3cf78ba0923f5d8a" providerId="LiveId" clId="{4040FF39-660D-4592-ABD2-DA8C9929F0FA}" dt="2022-10-12T14:47:31.201" v="134" actId="14100"/>
        <pc:sldMkLst>
          <pc:docMk/>
          <pc:sldMk cId="3413006306" sldId="287"/>
        </pc:sldMkLst>
        <pc:spChg chg="mod">
          <ac:chgData name="John Hind" userId="3cf78ba0923f5d8a" providerId="LiveId" clId="{4040FF39-660D-4592-ABD2-DA8C9929F0FA}" dt="2022-10-12T14:44:20.003" v="49" actId="20577"/>
          <ac:spMkLst>
            <pc:docMk/>
            <pc:sldMk cId="3413006306" sldId="287"/>
            <ac:spMk id="2" creationId="{7EF39867-5249-EE4C-7189-FA506AC8C7B8}"/>
          </ac:spMkLst>
        </pc:spChg>
        <pc:spChg chg="add del">
          <ac:chgData name="John Hind" userId="3cf78ba0923f5d8a" providerId="LiveId" clId="{4040FF39-660D-4592-ABD2-DA8C9929F0FA}" dt="2022-10-12T14:47:21.631" v="130" actId="931"/>
          <ac:spMkLst>
            <pc:docMk/>
            <pc:sldMk cId="3413006306" sldId="287"/>
            <ac:spMk id="3" creationId="{0247925F-E895-73B1-701F-CC666A3A9031}"/>
          </ac:spMkLst>
        </pc:spChg>
        <pc:spChg chg="mod">
          <ac:chgData name="John Hind" userId="3cf78ba0923f5d8a" providerId="LiveId" clId="{4040FF39-660D-4592-ABD2-DA8C9929F0FA}" dt="2022-10-12T14:45:06.864" v="124" actId="20577"/>
          <ac:spMkLst>
            <pc:docMk/>
            <pc:sldMk cId="3413006306" sldId="287"/>
            <ac:spMk id="4" creationId="{0FF88A9F-A669-1700-F1BA-03A1D05E101E}"/>
          </ac:spMkLst>
        </pc:spChg>
        <pc:picChg chg="add del mod">
          <ac:chgData name="John Hind" userId="3cf78ba0923f5d8a" providerId="LiveId" clId="{4040FF39-660D-4592-ABD2-DA8C9929F0FA}" dt="2022-10-12T14:46:26.605" v="129" actId="931"/>
          <ac:picMkLst>
            <pc:docMk/>
            <pc:sldMk cId="3413006306" sldId="287"/>
            <ac:picMk id="6" creationId="{B192E2D2-AFC1-23B5-2598-204065EE86C2}"/>
          </ac:picMkLst>
        </pc:picChg>
        <pc:picChg chg="add mod">
          <ac:chgData name="John Hind" userId="3cf78ba0923f5d8a" providerId="LiveId" clId="{4040FF39-660D-4592-ABD2-DA8C9929F0FA}" dt="2022-10-12T14:47:31.201" v="134" actId="14100"/>
          <ac:picMkLst>
            <pc:docMk/>
            <pc:sldMk cId="3413006306" sldId="287"/>
            <ac:picMk id="8" creationId="{8DF6B7F4-13F7-D873-EE84-6150B644D4C2}"/>
          </ac:picMkLst>
        </pc:picChg>
      </pc:sldChg>
      <pc:sldChg chg="addSp delSp modSp new mod">
        <pc:chgData name="John Hind" userId="3cf78ba0923f5d8a" providerId="LiveId" clId="{4040FF39-660D-4592-ABD2-DA8C9929F0FA}" dt="2022-10-12T14:49:12.295" v="214" actId="478"/>
        <pc:sldMkLst>
          <pc:docMk/>
          <pc:sldMk cId="2089630773" sldId="288"/>
        </pc:sldMkLst>
        <pc:spChg chg="mod">
          <ac:chgData name="John Hind" userId="3cf78ba0923f5d8a" providerId="LiveId" clId="{4040FF39-660D-4592-ABD2-DA8C9929F0FA}" dt="2022-10-12T14:48:35.046" v="208" actId="20577"/>
          <ac:spMkLst>
            <pc:docMk/>
            <pc:sldMk cId="2089630773" sldId="288"/>
            <ac:spMk id="2" creationId="{3CF0D46B-0B2B-7313-A40A-3CE78F60E100}"/>
          </ac:spMkLst>
        </pc:spChg>
        <pc:spChg chg="del">
          <ac:chgData name="John Hind" userId="3cf78ba0923f5d8a" providerId="LiveId" clId="{4040FF39-660D-4592-ABD2-DA8C9929F0FA}" dt="2022-10-12T14:48:54.148" v="209" actId="931"/>
          <ac:spMkLst>
            <pc:docMk/>
            <pc:sldMk cId="2089630773" sldId="288"/>
            <ac:spMk id="3" creationId="{F1DFA5C9-9FE9-CC9C-CAF9-9D5B1F98F096}"/>
          </ac:spMkLst>
        </pc:spChg>
        <pc:spChg chg="del">
          <ac:chgData name="John Hind" userId="3cf78ba0923f5d8a" providerId="LiveId" clId="{4040FF39-660D-4592-ABD2-DA8C9929F0FA}" dt="2022-10-12T14:49:12.295" v="214" actId="478"/>
          <ac:spMkLst>
            <pc:docMk/>
            <pc:sldMk cId="2089630773" sldId="288"/>
            <ac:spMk id="4" creationId="{1B2B8578-D4CF-6B6E-C811-FB073A89CBA4}"/>
          </ac:spMkLst>
        </pc:spChg>
        <pc:picChg chg="add mod">
          <ac:chgData name="John Hind" userId="3cf78ba0923f5d8a" providerId="LiveId" clId="{4040FF39-660D-4592-ABD2-DA8C9929F0FA}" dt="2022-10-12T14:49:06.814" v="213" actId="14100"/>
          <ac:picMkLst>
            <pc:docMk/>
            <pc:sldMk cId="2089630773" sldId="288"/>
            <ac:picMk id="6" creationId="{F4DAD83B-BD11-36BA-4C17-032CDDD067B0}"/>
          </ac:picMkLst>
        </pc:picChg>
      </pc:sldChg>
      <pc:sldChg chg="addSp delSp modSp new mod">
        <pc:chgData name="John Hind" userId="3cf78ba0923f5d8a" providerId="LiveId" clId="{4040FF39-660D-4592-ABD2-DA8C9929F0FA}" dt="2022-10-12T15:15:47.286" v="1254" actId="692"/>
        <pc:sldMkLst>
          <pc:docMk/>
          <pc:sldMk cId="848645818" sldId="289"/>
        </pc:sldMkLst>
        <pc:spChg chg="mod">
          <ac:chgData name="John Hind" userId="3cf78ba0923f5d8a" providerId="LiveId" clId="{4040FF39-660D-4592-ABD2-DA8C9929F0FA}" dt="2022-10-12T14:51:28.673" v="265" actId="20577"/>
          <ac:spMkLst>
            <pc:docMk/>
            <pc:sldMk cId="848645818" sldId="289"/>
            <ac:spMk id="2" creationId="{5FEEB25A-6ABA-8837-28AF-E264C13F0835}"/>
          </ac:spMkLst>
        </pc:spChg>
        <pc:spChg chg="del">
          <ac:chgData name="John Hind" userId="3cf78ba0923f5d8a" providerId="LiveId" clId="{4040FF39-660D-4592-ABD2-DA8C9929F0FA}" dt="2022-10-12T14:50:47.473" v="216" actId="931"/>
          <ac:spMkLst>
            <pc:docMk/>
            <pc:sldMk cId="848645818" sldId="289"/>
            <ac:spMk id="3" creationId="{4578AB86-A165-FD5C-8F09-DB96A600E842}"/>
          </ac:spMkLst>
        </pc:spChg>
        <pc:spChg chg="mod">
          <ac:chgData name="John Hind" userId="3cf78ba0923f5d8a" providerId="LiveId" clId="{4040FF39-660D-4592-ABD2-DA8C9929F0FA}" dt="2022-10-12T14:52:01.030" v="327" actId="20577"/>
          <ac:spMkLst>
            <pc:docMk/>
            <pc:sldMk cId="848645818" sldId="289"/>
            <ac:spMk id="4" creationId="{DAA4F11B-AF12-C412-E991-86E5D1F4D341}"/>
          </ac:spMkLst>
        </pc:spChg>
        <pc:picChg chg="add mod modCrop">
          <ac:chgData name="John Hind" userId="3cf78ba0923f5d8a" providerId="LiveId" clId="{4040FF39-660D-4592-ABD2-DA8C9929F0FA}" dt="2022-10-12T15:15:47.286" v="1254" actId="692"/>
          <ac:picMkLst>
            <pc:docMk/>
            <pc:sldMk cId="848645818" sldId="289"/>
            <ac:picMk id="6" creationId="{E5F31C1D-D1A8-E3F4-2C8D-CF3947312F92}"/>
          </ac:picMkLst>
        </pc:picChg>
      </pc:sldChg>
      <pc:sldChg chg="addSp delSp modSp new mod">
        <pc:chgData name="John Hind" userId="3cf78ba0923f5d8a" providerId="LiveId" clId="{4040FF39-660D-4592-ABD2-DA8C9929F0FA}" dt="2022-10-12T15:15:54.995" v="1255" actId="692"/>
        <pc:sldMkLst>
          <pc:docMk/>
          <pc:sldMk cId="3974319927" sldId="290"/>
        </pc:sldMkLst>
        <pc:spChg chg="mod">
          <ac:chgData name="John Hind" userId="3cf78ba0923f5d8a" providerId="LiveId" clId="{4040FF39-660D-4592-ABD2-DA8C9929F0FA}" dt="2022-10-12T14:52:38.778" v="365" actId="20577"/>
          <ac:spMkLst>
            <pc:docMk/>
            <pc:sldMk cId="3974319927" sldId="290"/>
            <ac:spMk id="2" creationId="{0A4D64A2-98A0-E3E0-C710-7CDFEFED4551}"/>
          </ac:spMkLst>
        </pc:spChg>
        <pc:spChg chg="del">
          <ac:chgData name="John Hind" userId="3cf78ba0923f5d8a" providerId="LiveId" clId="{4040FF39-660D-4592-ABD2-DA8C9929F0FA}" dt="2022-10-12T14:53:00.973" v="366" actId="931"/>
          <ac:spMkLst>
            <pc:docMk/>
            <pc:sldMk cId="3974319927" sldId="290"/>
            <ac:spMk id="3" creationId="{EEBC7BEF-E34C-7753-2CBD-AD1A9702434E}"/>
          </ac:spMkLst>
        </pc:spChg>
        <pc:picChg chg="add mod">
          <ac:chgData name="John Hind" userId="3cf78ba0923f5d8a" providerId="LiveId" clId="{4040FF39-660D-4592-ABD2-DA8C9929F0FA}" dt="2022-10-12T15:15:54.995" v="1255" actId="692"/>
          <ac:picMkLst>
            <pc:docMk/>
            <pc:sldMk cId="3974319927" sldId="290"/>
            <ac:picMk id="6" creationId="{774D33C9-3215-7646-3B51-011BB2289354}"/>
          </ac:picMkLst>
        </pc:picChg>
      </pc:sldChg>
      <pc:sldChg chg="addSp delSp modSp new mod">
        <pc:chgData name="John Hind" userId="3cf78ba0923f5d8a" providerId="LiveId" clId="{4040FF39-660D-4592-ABD2-DA8C9929F0FA}" dt="2022-10-12T15:16:04.346" v="1256" actId="692"/>
        <pc:sldMkLst>
          <pc:docMk/>
          <pc:sldMk cId="2739835940" sldId="291"/>
        </pc:sldMkLst>
        <pc:spChg chg="mod">
          <ac:chgData name="John Hind" userId="3cf78ba0923f5d8a" providerId="LiveId" clId="{4040FF39-660D-4592-ABD2-DA8C9929F0FA}" dt="2022-10-12T14:53:40.534" v="399" actId="20577"/>
          <ac:spMkLst>
            <pc:docMk/>
            <pc:sldMk cId="2739835940" sldId="291"/>
            <ac:spMk id="2" creationId="{473A36DC-E46A-9E98-CA94-478614ECC8FA}"/>
          </ac:spMkLst>
        </pc:spChg>
        <pc:spChg chg="del">
          <ac:chgData name="John Hind" userId="3cf78ba0923f5d8a" providerId="LiveId" clId="{4040FF39-660D-4592-ABD2-DA8C9929F0FA}" dt="2022-10-12T14:53:59.676" v="400" actId="931"/>
          <ac:spMkLst>
            <pc:docMk/>
            <pc:sldMk cId="2739835940" sldId="291"/>
            <ac:spMk id="3" creationId="{D603A81D-8CB6-E81D-41C7-88532A35E378}"/>
          </ac:spMkLst>
        </pc:spChg>
        <pc:picChg chg="add mod">
          <ac:chgData name="John Hind" userId="3cf78ba0923f5d8a" providerId="LiveId" clId="{4040FF39-660D-4592-ABD2-DA8C9929F0FA}" dt="2022-10-12T15:16:04.346" v="1256" actId="692"/>
          <ac:picMkLst>
            <pc:docMk/>
            <pc:sldMk cId="2739835940" sldId="291"/>
            <ac:picMk id="6" creationId="{3A632015-94F8-AEFD-58A0-BCC05E260EA3}"/>
          </ac:picMkLst>
        </pc:picChg>
      </pc:sldChg>
      <pc:sldChg chg="addSp delSp modSp new mod">
        <pc:chgData name="John Hind" userId="3cf78ba0923f5d8a" providerId="LiveId" clId="{4040FF39-660D-4592-ABD2-DA8C9929F0FA}" dt="2022-10-12T15:16:11.529" v="1257" actId="692"/>
        <pc:sldMkLst>
          <pc:docMk/>
          <pc:sldMk cId="4264627731" sldId="292"/>
        </pc:sldMkLst>
        <pc:spChg chg="mod">
          <ac:chgData name="John Hind" userId="3cf78ba0923f5d8a" providerId="LiveId" clId="{4040FF39-660D-4592-ABD2-DA8C9929F0FA}" dt="2022-10-12T14:54:32.540" v="428" actId="20577"/>
          <ac:spMkLst>
            <pc:docMk/>
            <pc:sldMk cId="4264627731" sldId="292"/>
            <ac:spMk id="2" creationId="{6EA55707-E180-0657-096C-77B9C39312BD}"/>
          </ac:spMkLst>
        </pc:spChg>
        <pc:spChg chg="del">
          <ac:chgData name="John Hind" userId="3cf78ba0923f5d8a" providerId="LiveId" clId="{4040FF39-660D-4592-ABD2-DA8C9929F0FA}" dt="2022-10-12T14:54:50.767" v="429" actId="931"/>
          <ac:spMkLst>
            <pc:docMk/>
            <pc:sldMk cId="4264627731" sldId="292"/>
            <ac:spMk id="3" creationId="{AC03E731-381D-06B8-1613-9BFEBB2C01E5}"/>
          </ac:spMkLst>
        </pc:spChg>
        <pc:spChg chg="mod">
          <ac:chgData name="John Hind" userId="3cf78ba0923f5d8a" providerId="LiveId" clId="{4040FF39-660D-4592-ABD2-DA8C9929F0FA}" dt="2022-10-12T15:16:11.529" v="1257" actId="692"/>
          <ac:spMkLst>
            <pc:docMk/>
            <pc:sldMk cId="4264627731" sldId="292"/>
            <ac:spMk id="4" creationId="{C4B0D499-1EFB-C353-1AF1-E88AFD8508D1}"/>
          </ac:spMkLst>
        </pc:spChg>
        <pc:picChg chg="add mod">
          <ac:chgData name="John Hind" userId="3cf78ba0923f5d8a" providerId="LiveId" clId="{4040FF39-660D-4592-ABD2-DA8C9929F0FA}" dt="2022-10-12T14:55:16.317" v="434" actId="14100"/>
          <ac:picMkLst>
            <pc:docMk/>
            <pc:sldMk cId="4264627731" sldId="292"/>
            <ac:picMk id="6" creationId="{ED2E89D3-36C8-4F61-66C9-5CC4C0B6ACBB}"/>
          </ac:picMkLst>
        </pc:picChg>
      </pc:sldChg>
      <pc:sldChg chg="addSp delSp modSp new mod">
        <pc:chgData name="John Hind" userId="3cf78ba0923f5d8a" providerId="LiveId" clId="{4040FF39-660D-4592-ABD2-DA8C9929F0FA}" dt="2022-10-12T15:16:26.550" v="1259" actId="14100"/>
        <pc:sldMkLst>
          <pc:docMk/>
          <pc:sldMk cId="2077909668" sldId="293"/>
        </pc:sldMkLst>
        <pc:spChg chg="mod">
          <ac:chgData name="John Hind" userId="3cf78ba0923f5d8a" providerId="LiveId" clId="{4040FF39-660D-4592-ABD2-DA8C9929F0FA}" dt="2022-10-12T14:57:44.047" v="568" actId="20577"/>
          <ac:spMkLst>
            <pc:docMk/>
            <pc:sldMk cId="2077909668" sldId="293"/>
            <ac:spMk id="2" creationId="{60CBE404-6EFA-3A29-72E1-3EE318966268}"/>
          </ac:spMkLst>
        </pc:spChg>
        <pc:spChg chg="del">
          <ac:chgData name="John Hind" userId="3cf78ba0923f5d8a" providerId="LiveId" clId="{4040FF39-660D-4592-ABD2-DA8C9929F0FA}" dt="2022-10-12T14:58:55.545" v="621" actId="931"/>
          <ac:spMkLst>
            <pc:docMk/>
            <pc:sldMk cId="2077909668" sldId="293"/>
            <ac:spMk id="3" creationId="{02A04DD3-06AF-96EA-CD91-D81C1D4EEC2E}"/>
          </ac:spMkLst>
        </pc:spChg>
        <pc:spChg chg="mod">
          <ac:chgData name="John Hind" userId="3cf78ba0923f5d8a" providerId="LiveId" clId="{4040FF39-660D-4592-ABD2-DA8C9929F0FA}" dt="2022-10-12T14:58:25.483" v="620" actId="20577"/>
          <ac:spMkLst>
            <pc:docMk/>
            <pc:sldMk cId="2077909668" sldId="293"/>
            <ac:spMk id="4" creationId="{5A8FA923-B241-C3BD-9987-6C64F616917A}"/>
          </ac:spMkLst>
        </pc:spChg>
        <pc:picChg chg="add mod">
          <ac:chgData name="John Hind" userId="3cf78ba0923f5d8a" providerId="LiveId" clId="{4040FF39-660D-4592-ABD2-DA8C9929F0FA}" dt="2022-10-12T15:16:26.550" v="1259" actId="14100"/>
          <ac:picMkLst>
            <pc:docMk/>
            <pc:sldMk cId="2077909668" sldId="293"/>
            <ac:picMk id="6" creationId="{181B20F2-0CDF-9A61-2ECE-A329C6F4A2DC}"/>
          </ac:picMkLst>
        </pc:picChg>
      </pc:sldChg>
      <pc:sldChg chg="addSp delSp modSp new mod">
        <pc:chgData name="John Hind" userId="3cf78ba0923f5d8a" providerId="LiveId" clId="{4040FF39-660D-4592-ABD2-DA8C9929F0FA}" dt="2022-10-12T15:22:22.113" v="1289" actId="20577"/>
        <pc:sldMkLst>
          <pc:docMk/>
          <pc:sldMk cId="917729698" sldId="294"/>
        </pc:sldMkLst>
        <pc:spChg chg="mod">
          <ac:chgData name="John Hind" userId="3cf78ba0923f5d8a" providerId="LiveId" clId="{4040FF39-660D-4592-ABD2-DA8C9929F0FA}" dt="2022-10-12T15:22:22.113" v="1289" actId="20577"/>
          <ac:spMkLst>
            <pc:docMk/>
            <pc:sldMk cId="917729698" sldId="294"/>
            <ac:spMk id="2" creationId="{8362F948-1574-13F8-1023-DC984F36C580}"/>
          </ac:spMkLst>
        </pc:spChg>
        <pc:spChg chg="del">
          <ac:chgData name="John Hind" userId="3cf78ba0923f5d8a" providerId="LiveId" clId="{4040FF39-660D-4592-ABD2-DA8C9929F0FA}" dt="2022-10-12T15:00:46.173" v="673" actId="931"/>
          <ac:spMkLst>
            <pc:docMk/>
            <pc:sldMk cId="917729698" sldId="294"/>
            <ac:spMk id="3" creationId="{7C63CD7B-1041-F937-2935-A44C91A63E7D}"/>
          </ac:spMkLst>
        </pc:spChg>
        <pc:spChg chg="mod">
          <ac:chgData name="John Hind" userId="3cf78ba0923f5d8a" providerId="LiveId" clId="{4040FF39-660D-4592-ABD2-DA8C9929F0FA}" dt="2022-10-12T15:00:55.832" v="677" actId="20577"/>
          <ac:spMkLst>
            <pc:docMk/>
            <pc:sldMk cId="917729698" sldId="294"/>
            <ac:spMk id="4" creationId="{17F02A52-09F3-C072-EBAD-0752D2548075}"/>
          </ac:spMkLst>
        </pc:spChg>
        <pc:picChg chg="add mod">
          <ac:chgData name="John Hind" userId="3cf78ba0923f5d8a" providerId="LiveId" clId="{4040FF39-660D-4592-ABD2-DA8C9929F0FA}" dt="2022-10-12T15:16:35.111" v="1260" actId="692"/>
          <ac:picMkLst>
            <pc:docMk/>
            <pc:sldMk cId="917729698" sldId="294"/>
            <ac:picMk id="6" creationId="{ECD3D489-0881-E22C-3A4B-104394A40BE6}"/>
          </ac:picMkLst>
        </pc:picChg>
      </pc:sldChg>
      <pc:sldChg chg="addSp delSp modSp new mod">
        <pc:chgData name="John Hind" userId="3cf78ba0923f5d8a" providerId="LiveId" clId="{4040FF39-660D-4592-ABD2-DA8C9929F0FA}" dt="2022-10-12T15:22:48.505" v="1292" actId="20577"/>
        <pc:sldMkLst>
          <pc:docMk/>
          <pc:sldMk cId="1182762826" sldId="295"/>
        </pc:sldMkLst>
        <pc:spChg chg="mod">
          <ac:chgData name="John Hind" userId="3cf78ba0923f5d8a" providerId="LiveId" clId="{4040FF39-660D-4592-ABD2-DA8C9929F0FA}" dt="2022-10-12T15:22:48.505" v="1292" actId="20577"/>
          <ac:spMkLst>
            <pc:docMk/>
            <pc:sldMk cId="1182762826" sldId="295"/>
            <ac:spMk id="2" creationId="{EEE44040-9E22-2D65-5DE0-AD1BEE5A3035}"/>
          </ac:spMkLst>
        </pc:spChg>
        <pc:spChg chg="del">
          <ac:chgData name="John Hind" userId="3cf78ba0923f5d8a" providerId="LiveId" clId="{4040FF39-660D-4592-ABD2-DA8C9929F0FA}" dt="2022-10-12T15:02:22.882" v="750" actId="931"/>
          <ac:spMkLst>
            <pc:docMk/>
            <pc:sldMk cId="1182762826" sldId="295"/>
            <ac:spMk id="3" creationId="{5D37696B-6247-C288-203E-569EA722FF61}"/>
          </ac:spMkLst>
        </pc:spChg>
        <pc:picChg chg="add mod">
          <ac:chgData name="John Hind" userId="3cf78ba0923f5d8a" providerId="LiveId" clId="{4040FF39-660D-4592-ABD2-DA8C9929F0FA}" dt="2022-10-12T15:16:45.136" v="1261" actId="692"/>
          <ac:picMkLst>
            <pc:docMk/>
            <pc:sldMk cId="1182762826" sldId="295"/>
            <ac:picMk id="6" creationId="{50F8EC34-3DCB-CBDB-710C-DA2EB4E5A015}"/>
          </ac:picMkLst>
        </pc:picChg>
      </pc:sldChg>
      <pc:sldChg chg="addSp delSp modSp new mod">
        <pc:chgData name="John Hind" userId="3cf78ba0923f5d8a" providerId="LiveId" clId="{4040FF39-660D-4592-ABD2-DA8C9929F0FA}" dt="2022-10-12T15:16:52.607" v="1262" actId="692"/>
        <pc:sldMkLst>
          <pc:docMk/>
          <pc:sldMk cId="46002214" sldId="296"/>
        </pc:sldMkLst>
        <pc:spChg chg="mod">
          <ac:chgData name="John Hind" userId="3cf78ba0923f5d8a" providerId="LiveId" clId="{4040FF39-660D-4592-ABD2-DA8C9929F0FA}" dt="2022-10-12T15:03:34.958" v="797" actId="20577"/>
          <ac:spMkLst>
            <pc:docMk/>
            <pc:sldMk cId="46002214" sldId="296"/>
            <ac:spMk id="2" creationId="{6B4D755D-EB26-0D75-F985-6CA1EF31DC41}"/>
          </ac:spMkLst>
        </pc:spChg>
        <pc:spChg chg="del">
          <ac:chgData name="John Hind" userId="3cf78ba0923f5d8a" providerId="LiveId" clId="{4040FF39-660D-4592-ABD2-DA8C9929F0FA}" dt="2022-10-12T15:04:05.320" v="798" actId="931"/>
          <ac:spMkLst>
            <pc:docMk/>
            <pc:sldMk cId="46002214" sldId="296"/>
            <ac:spMk id="3" creationId="{E6380B20-002D-EBAF-FE7C-BB1B121CE791}"/>
          </ac:spMkLst>
        </pc:spChg>
        <pc:picChg chg="add mod">
          <ac:chgData name="John Hind" userId="3cf78ba0923f5d8a" providerId="LiveId" clId="{4040FF39-660D-4592-ABD2-DA8C9929F0FA}" dt="2022-10-12T15:16:52.607" v="1262" actId="692"/>
          <ac:picMkLst>
            <pc:docMk/>
            <pc:sldMk cId="46002214" sldId="296"/>
            <ac:picMk id="6" creationId="{C27FA3A6-E5C6-D507-3A22-D20859279B2D}"/>
          </ac:picMkLst>
        </pc:picChg>
      </pc:sldChg>
      <pc:sldChg chg="addSp delSp modSp new mod">
        <pc:chgData name="John Hind" userId="3cf78ba0923f5d8a" providerId="LiveId" clId="{4040FF39-660D-4592-ABD2-DA8C9929F0FA}" dt="2022-10-12T23:08:38.140" v="1313"/>
        <pc:sldMkLst>
          <pc:docMk/>
          <pc:sldMk cId="2425508750" sldId="297"/>
        </pc:sldMkLst>
        <pc:spChg chg="mod">
          <ac:chgData name="John Hind" userId="3cf78ba0923f5d8a" providerId="LiveId" clId="{4040FF39-660D-4592-ABD2-DA8C9929F0FA}" dt="2022-10-12T15:05:47.370" v="853" actId="20577"/>
          <ac:spMkLst>
            <pc:docMk/>
            <pc:sldMk cId="2425508750" sldId="297"/>
            <ac:spMk id="2" creationId="{2E319FF0-A36F-7598-91B7-FC7888F48CA7}"/>
          </ac:spMkLst>
        </pc:spChg>
        <pc:spChg chg="del">
          <ac:chgData name="John Hind" userId="3cf78ba0923f5d8a" providerId="LiveId" clId="{4040FF39-660D-4592-ABD2-DA8C9929F0FA}" dt="2022-10-12T15:06:59.981" v="915" actId="931"/>
          <ac:spMkLst>
            <pc:docMk/>
            <pc:sldMk cId="2425508750" sldId="297"/>
            <ac:spMk id="3" creationId="{698445BE-3B8C-E266-F423-CA8A01963371}"/>
          </ac:spMkLst>
        </pc:spChg>
        <pc:spChg chg="mod">
          <ac:chgData name="John Hind" userId="3cf78ba0923f5d8a" providerId="LiveId" clId="{4040FF39-660D-4592-ABD2-DA8C9929F0FA}" dt="2022-10-12T23:08:38.140" v="1313"/>
          <ac:spMkLst>
            <pc:docMk/>
            <pc:sldMk cId="2425508750" sldId="297"/>
            <ac:spMk id="4" creationId="{2746CDEF-A26F-E851-12D5-3003C4EDEFC1}"/>
          </ac:spMkLst>
        </pc:spChg>
        <pc:picChg chg="add mod">
          <ac:chgData name="John Hind" userId="3cf78ba0923f5d8a" providerId="LiveId" clId="{4040FF39-660D-4592-ABD2-DA8C9929F0FA}" dt="2022-10-12T15:17:00.076" v="1263" actId="692"/>
          <ac:picMkLst>
            <pc:docMk/>
            <pc:sldMk cId="2425508750" sldId="297"/>
            <ac:picMk id="6" creationId="{0EF82F98-041A-63C9-A315-C5926F4172B6}"/>
          </ac:picMkLst>
        </pc:picChg>
      </pc:sldChg>
      <pc:sldChg chg="addSp delSp modSp new mod">
        <pc:chgData name="John Hind" userId="3cf78ba0923f5d8a" providerId="LiveId" clId="{4040FF39-660D-4592-ABD2-DA8C9929F0FA}" dt="2022-10-12T15:17:09.680" v="1264" actId="692"/>
        <pc:sldMkLst>
          <pc:docMk/>
          <pc:sldMk cId="2677557455" sldId="298"/>
        </pc:sldMkLst>
        <pc:spChg chg="mod">
          <ac:chgData name="John Hind" userId="3cf78ba0923f5d8a" providerId="LiveId" clId="{4040FF39-660D-4592-ABD2-DA8C9929F0FA}" dt="2022-10-12T15:07:50.901" v="947" actId="20577"/>
          <ac:spMkLst>
            <pc:docMk/>
            <pc:sldMk cId="2677557455" sldId="298"/>
            <ac:spMk id="2" creationId="{AF934406-B9F7-DF99-216A-0A88F2F7960A}"/>
          </ac:spMkLst>
        </pc:spChg>
        <pc:spChg chg="del">
          <ac:chgData name="John Hind" userId="3cf78ba0923f5d8a" providerId="LiveId" clId="{4040FF39-660D-4592-ABD2-DA8C9929F0FA}" dt="2022-10-12T15:08:39.513" v="988" actId="931"/>
          <ac:spMkLst>
            <pc:docMk/>
            <pc:sldMk cId="2677557455" sldId="298"/>
            <ac:spMk id="3" creationId="{D5122FA2-2961-CDC8-EB8F-F5DA4DC815D1}"/>
          </ac:spMkLst>
        </pc:spChg>
        <pc:spChg chg="mod">
          <ac:chgData name="John Hind" userId="3cf78ba0923f5d8a" providerId="LiveId" clId="{4040FF39-660D-4592-ABD2-DA8C9929F0FA}" dt="2022-10-12T15:09:56.885" v="1054" actId="20577"/>
          <ac:spMkLst>
            <pc:docMk/>
            <pc:sldMk cId="2677557455" sldId="298"/>
            <ac:spMk id="4" creationId="{0DBF0475-0F34-70C3-1018-7F3337B5453A}"/>
          </ac:spMkLst>
        </pc:spChg>
        <pc:picChg chg="add mod">
          <ac:chgData name="John Hind" userId="3cf78ba0923f5d8a" providerId="LiveId" clId="{4040FF39-660D-4592-ABD2-DA8C9929F0FA}" dt="2022-10-12T15:17:09.680" v="1264" actId="692"/>
          <ac:picMkLst>
            <pc:docMk/>
            <pc:sldMk cId="2677557455" sldId="298"/>
            <ac:picMk id="6" creationId="{49103F02-F452-537C-78F7-A9CC1F4BBC98}"/>
          </ac:picMkLst>
        </pc:picChg>
      </pc:sldChg>
      <pc:sldChg chg="addSp delSp modSp new mod">
        <pc:chgData name="John Hind" userId="3cf78ba0923f5d8a" providerId="LiveId" clId="{4040FF39-660D-4592-ABD2-DA8C9929F0FA}" dt="2022-10-12T15:17:21.197" v="1265" actId="692"/>
        <pc:sldMkLst>
          <pc:docMk/>
          <pc:sldMk cId="1700234705" sldId="299"/>
        </pc:sldMkLst>
        <pc:spChg chg="mod">
          <ac:chgData name="John Hind" userId="3cf78ba0923f5d8a" providerId="LiveId" clId="{4040FF39-660D-4592-ABD2-DA8C9929F0FA}" dt="2022-10-12T15:10:34.925" v="1101" actId="20577"/>
          <ac:spMkLst>
            <pc:docMk/>
            <pc:sldMk cId="1700234705" sldId="299"/>
            <ac:spMk id="2" creationId="{F0E4E8DB-9393-E01C-5945-9E3438CFAD70}"/>
          </ac:spMkLst>
        </pc:spChg>
        <pc:spChg chg="del">
          <ac:chgData name="John Hind" userId="3cf78ba0923f5d8a" providerId="LiveId" clId="{4040FF39-660D-4592-ABD2-DA8C9929F0FA}" dt="2022-10-12T15:10:57.295" v="1102" actId="931"/>
          <ac:spMkLst>
            <pc:docMk/>
            <pc:sldMk cId="1700234705" sldId="299"/>
            <ac:spMk id="3" creationId="{C1EF150C-8333-B517-0936-4D9E3837CA97}"/>
          </ac:spMkLst>
        </pc:spChg>
        <pc:picChg chg="add mod">
          <ac:chgData name="John Hind" userId="3cf78ba0923f5d8a" providerId="LiveId" clId="{4040FF39-660D-4592-ABD2-DA8C9929F0FA}" dt="2022-10-12T15:17:21.197" v="1265" actId="692"/>
          <ac:picMkLst>
            <pc:docMk/>
            <pc:sldMk cId="1700234705" sldId="299"/>
            <ac:picMk id="6" creationId="{2381ED72-2BDF-3F04-A0D0-AB46F57C874A}"/>
          </ac:picMkLst>
        </pc:picChg>
      </pc:sldChg>
      <pc:sldChg chg="addSp delSp modSp new mod">
        <pc:chgData name="John Hind" userId="3cf78ba0923f5d8a" providerId="LiveId" clId="{4040FF39-660D-4592-ABD2-DA8C9929F0FA}" dt="2022-10-12T15:17:29.650" v="1266" actId="692"/>
        <pc:sldMkLst>
          <pc:docMk/>
          <pc:sldMk cId="3989239042" sldId="300"/>
        </pc:sldMkLst>
        <pc:spChg chg="mod">
          <ac:chgData name="John Hind" userId="3cf78ba0923f5d8a" providerId="LiveId" clId="{4040FF39-660D-4592-ABD2-DA8C9929F0FA}" dt="2022-10-12T15:11:45.855" v="1150" actId="20577"/>
          <ac:spMkLst>
            <pc:docMk/>
            <pc:sldMk cId="3989239042" sldId="300"/>
            <ac:spMk id="2" creationId="{B3C399F9-A544-9678-7719-41C03067A88D}"/>
          </ac:spMkLst>
        </pc:spChg>
        <pc:spChg chg="del">
          <ac:chgData name="John Hind" userId="3cf78ba0923f5d8a" providerId="LiveId" clId="{4040FF39-660D-4592-ABD2-DA8C9929F0FA}" dt="2022-10-12T15:12:04.945" v="1151" actId="931"/>
          <ac:spMkLst>
            <pc:docMk/>
            <pc:sldMk cId="3989239042" sldId="300"/>
            <ac:spMk id="3" creationId="{7B382908-F4E7-5273-D8AE-F7A1619AFD60}"/>
          </ac:spMkLst>
        </pc:spChg>
        <pc:picChg chg="add mod">
          <ac:chgData name="John Hind" userId="3cf78ba0923f5d8a" providerId="LiveId" clId="{4040FF39-660D-4592-ABD2-DA8C9929F0FA}" dt="2022-10-12T15:17:29.650" v="1266" actId="692"/>
          <ac:picMkLst>
            <pc:docMk/>
            <pc:sldMk cId="3989239042" sldId="300"/>
            <ac:picMk id="6" creationId="{AAA6D025-1F19-BF0F-0322-68CD2C64584A}"/>
          </ac:picMkLst>
        </pc:picChg>
      </pc:sldChg>
      <pc:sldChg chg="addSp delSp modSp new mod">
        <pc:chgData name="John Hind" userId="3cf78ba0923f5d8a" providerId="LiveId" clId="{4040FF39-660D-4592-ABD2-DA8C9929F0FA}" dt="2022-10-12T15:17:42.213" v="1267" actId="692"/>
        <pc:sldMkLst>
          <pc:docMk/>
          <pc:sldMk cId="1696183074" sldId="301"/>
        </pc:sldMkLst>
        <pc:spChg chg="mod">
          <ac:chgData name="John Hind" userId="3cf78ba0923f5d8a" providerId="LiveId" clId="{4040FF39-660D-4592-ABD2-DA8C9929F0FA}" dt="2022-10-12T15:13:02.445" v="1231" actId="20577"/>
          <ac:spMkLst>
            <pc:docMk/>
            <pc:sldMk cId="1696183074" sldId="301"/>
            <ac:spMk id="2" creationId="{F2ED48C2-B5C7-4F8F-89CE-B34E8387AEB7}"/>
          </ac:spMkLst>
        </pc:spChg>
        <pc:spChg chg="del">
          <ac:chgData name="John Hind" userId="3cf78ba0923f5d8a" providerId="LiveId" clId="{4040FF39-660D-4592-ABD2-DA8C9929F0FA}" dt="2022-10-12T15:13:23.774" v="1232" actId="931"/>
          <ac:spMkLst>
            <pc:docMk/>
            <pc:sldMk cId="1696183074" sldId="301"/>
            <ac:spMk id="3" creationId="{49615590-726B-BF67-D199-C3D628A63D4A}"/>
          </ac:spMkLst>
        </pc:spChg>
        <pc:picChg chg="add mod modCrop">
          <ac:chgData name="John Hind" userId="3cf78ba0923f5d8a" providerId="LiveId" clId="{4040FF39-660D-4592-ABD2-DA8C9929F0FA}" dt="2022-10-12T15:17:42.213" v="1267" actId="692"/>
          <ac:picMkLst>
            <pc:docMk/>
            <pc:sldMk cId="1696183074" sldId="301"/>
            <ac:picMk id="6" creationId="{9CADA922-D4FE-1686-C179-8EBFB24E9DA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2B3F0-59E9-40B3-879D-A49722BA523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DCA5B-03B6-4127-BE9B-3E07B85FD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5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3CC8-2358-427D-BB44-87C1F59047D2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129A-E685-4288-9D16-16706E236E14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495D-7186-42E7-B133-6E0D5B0E2242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C080-C7C5-4259-9923-27CA4CAE354A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2B88-06E0-4ECD-9B41-D4EA1F1B72C0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BAA-513C-4ED1-A9F6-BB10298E1EEE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7CB2-E5A2-4399-92F8-93D6EB158759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317E-D344-4AD4-AC0B-57E954827932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26F7-F14D-4406-8A3D-A58A8720FF68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5E56867-C1CD-48D7-B5FF-FF0B4869B6FF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3454-6DCB-4BEC-83A0-42AAC4925A0E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3486179-CAB7-4302-9CF7-D05541DE0475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501B013-E757-72C9-A889-FB9B32B9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472" y="69065"/>
            <a:ext cx="4739012" cy="671986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56EA712-1BFA-6E8C-AF4A-A72450C11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CPR </a:t>
            </a:r>
            <a:r>
              <a:rPr lang="en-GB" dirty="0" err="1"/>
              <a:t>Aylth</a:t>
            </a:r>
            <a:r>
              <a:rPr lang="en-GB" dirty="0"/>
              <a:t> Roundhouse and Diesel Depot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BE80ED-1F81-3A5B-B4C7-CDF9DCAF3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John Duncan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C6DB4-8BF9-64C2-3850-9E4C369F9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40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6F6CC-070D-5D74-18DE-6160997B5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Dimensions of Selkirk T1b 1938 build</a:t>
            </a:r>
          </a:p>
        </p:txBody>
      </p:sp>
      <p:pic>
        <p:nvPicPr>
          <p:cNvPr id="6" name="Content Placeholder 5" descr="A sheet of music&#10;&#10;Description automatically generated with low confidence">
            <a:extLst>
              <a:ext uri="{FF2B5EF4-FFF2-40B4-BE49-F238E27FC236}">
                <a16:creationId xmlns:a16="http://schemas.microsoft.com/office/drawing/2014/main" id="{3CE25EE2-29E2-E6ED-C842-2C7555F76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6436" y="393470"/>
            <a:ext cx="7610764" cy="5880788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70C82-5E48-0BF8-F93F-9E3E1FD60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6F0CB1-012C-E4E5-9A4C-1EDB1F68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50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08F08-9992-77E0-2DF7-E483A1E0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P2k 5469 2-8-2 1948 build at Alyth</a:t>
            </a:r>
          </a:p>
        </p:txBody>
      </p:sp>
      <p:pic>
        <p:nvPicPr>
          <p:cNvPr id="6" name="Content Placeholder 5" descr="A black and white photo of a train on a track&#10;&#10;Description automatically generated with medium confidence">
            <a:extLst>
              <a:ext uri="{FF2B5EF4-FFF2-40B4-BE49-F238E27FC236}">
                <a16:creationId xmlns:a16="http://schemas.microsoft.com/office/drawing/2014/main" id="{D9688BB6-5A80-49BF-01ED-CA1766C9C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164" y="1063800"/>
            <a:ext cx="7793448" cy="4743333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8D5F3-5F10-67D9-BF45-322E77BE1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3A5F8-AD24-FF23-8139-538AA452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C4342-BC4E-AAD7-08C7-9B8F3D599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H1c 2833 4-6-4 Royal Hudson</a:t>
            </a:r>
          </a:p>
        </p:txBody>
      </p:sp>
      <p:pic>
        <p:nvPicPr>
          <p:cNvPr id="6" name="Content Placeholder 5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68091F43-0D4B-4EB1-BF6F-56F6354E4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1077" y="1385454"/>
            <a:ext cx="7824743" cy="4082473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B0D1B-1BCC-983F-5D11-9633C330B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Just off Edmonton mail, night shift , initial exam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FE9B7-0341-3B30-E4EE-876A110E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00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A4752-8F8A-1EA0-6B9B-DFA5975DF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G3g 2448 4-6-2 at Alyth incoming road</a:t>
            </a:r>
          </a:p>
        </p:txBody>
      </p:sp>
      <p:pic>
        <p:nvPicPr>
          <p:cNvPr id="6" name="Content Placeholder 5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929B88D6-84F5-F43B-F3B0-BDAFD40E8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0254" y="922030"/>
            <a:ext cx="7718486" cy="4915352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A072D-8B31-4A83-B2BA-74550B9F7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Worked Calgary to Lethbridge road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69212-9700-645F-B44A-278A3C6D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934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1B36-4757-4EED-8987-9CDD6262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Overhaul of No4 Nathan LH lubricator</a:t>
            </a:r>
          </a:p>
        </p:txBody>
      </p:sp>
      <p:pic>
        <p:nvPicPr>
          <p:cNvPr id="6" name="Content Placeholder 5" descr="A picture containing text, black, old&#10;&#10;Description automatically generated">
            <a:extLst>
              <a:ext uri="{FF2B5EF4-FFF2-40B4-BE49-F238E27FC236}">
                <a16:creationId xmlns:a16="http://schemas.microsoft.com/office/drawing/2014/main" id="{0940203C-FE2F-F3D5-2DBA-1089369D4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3817" y="226357"/>
            <a:ext cx="6529468" cy="6405285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F169A-D064-547F-C622-DD6D08996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Setting Nathan DA valve 25 psi above max boiler pressure at 300 psi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A83684-B006-29B5-219C-23E00FA5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87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8C650-5C7D-F826-381C-9A1F648B7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5465 P2K 2-8-2 </a:t>
            </a:r>
          </a:p>
        </p:txBody>
      </p:sp>
      <p:pic>
        <p:nvPicPr>
          <p:cNvPr id="6" name="Content Placeholder 5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BCB9887B-9620-F987-E52C-F689E1BD7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9854" y="223854"/>
            <a:ext cx="6253019" cy="6402642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78E5F-A7BB-960F-32F5-772230320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Top of superheater element and throttle valves, whistle. Smoke stack and coil type feedwater heater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75024E-13AA-E54B-57AB-5569B4E9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87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B1729-7DCD-FDA3-C317-A1271647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5465 P2K,2-8-2 </a:t>
            </a:r>
          </a:p>
        </p:txBody>
      </p:sp>
      <p:pic>
        <p:nvPicPr>
          <p:cNvPr id="8" name="Content Placeholder 7" descr="A picture containing text, white, reflection&#10;&#10;Description automatically generated">
            <a:extLst>
              <a:ext uri="{FF2B5EF4-FFF2-40B4-BE49-F238E27FC236}">
                <a16:creationId xmlns:a16="http://schemas.microsoft.com/office/drawing/2014/main" id="{9426A4A8-0840-679E-1230-08B3D1854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6144" y="452957"/>
            <a:ext cx="5872899" cy="6164067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441E2-87C9-4E3D-FE64-D1A52430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Smoke box front and cowl after 12 monthly examination and test of elements and examination of throttle valves (nuts on top of element bolts)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064001-DCC9-2651-CF84-0C14CFF0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84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8AE8-224A-19B6-62BD-AF9149B9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 valves on 5933 set at 285 psi</a:t>
            </a:r>
          </a:p>
        </p:txBody>
      </p:sp>
      <p:pic>
        <p:nvPicPr>
          <p:cNvPr id="6" name="Content Placeholder 5" descr="A chess board with chess pieces&#10;&#10;Description automatically generated with low confidence">
            <a:extLst>
              <a:ext uri="{FF2B5EF4-FFF2-40B4-BE49-F238E27FC236}">
                <a16:creationId xmlns:a16="http://schemas.microsoft.com/office/drawing/2014/main" id="{B4CE5029-C298-D33E-00B9-007414B86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9927" y="256308"/>
            <a:ext cx="6530109" cy="6530109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E243D-E285-2BF4-9026-DF2E0D769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B84C58-21FA-AB7F-877A-FBCAF657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62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B36B-7A03-39A7-ABEB-702B9E1F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Yearly exam and inspection, moving parts on motion</a:t>
            </a:r>
          </a:p>
        </p:txBody>
      </p:sp>
      <p:pic>
        <p:nvPicPr>
          <p:cNvPr id="6" name="Content Placeholder 5" descr="A picture containing map&#10;&#10;Description automatically generated">
            <a:extLst>
              <a:ext uri="{FF2B5EF4-FFF2-40B4-BE49-F238E27FC236}">
                <a16:creationId xmlns:a16="http://schemas.microsoft.com/office/drawing/2014/main" id="{B241D4E7-E171-0BC9-7F5A-07292F469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6226" y="223696"/>
            <a:ext cx="6708145" cy="6410608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3420C5-0FD9-84BF-34D1-B2CD25F5B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Whitewashed for cracks – scotching chains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0DCF36-B146-BD1C-026D-ACD8A605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8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8959-D86C-FCB3-B6A4-F6E1F5EA6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T1c 5931 on heavy freight on Brooks Division</a:t>
            </a:r>
          </a:p>
        </p:txBody>
      </p:sp>
      <p:pic>
        <p:nvPicPr>
          <p:cNvPr id="6" name="Content Placeholder 5" descr="A train on the railway tracks">
            <a:extLst>
              <a:ext uri="{FF2B5EF4-FFF2-40B4-BE49-F238E27FC236}">
                <a16:creationId xmlns:a16="http://schemas.microsoft.com/office/drawing/2014/main" id="{1FBF6128-9DE6-294F-4545-C17F8BC44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9019" y="1335949"/>
            <a:ext cx="7740725" cy="4186102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F0691-72AB-C56C-255D-B33D70835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East of Calgary up to 1500 tons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C11CA3-DDD5-64E1-9040-E1C63E01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31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E347-1AF7-2D65-A793-03AC59C0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27" y="286603"/>
            <a:ext cx="11591637" cy="1450757"/>
          </a:xfrm>
        </p:spPr>
        <p:txBody>
          <a:bodyPr/>
          <a:lstStyle/>
          <a:p>
            <a:r>
              <a:rPr lang="en-GB" dirty="0"/>
              <a:t>CPS “Empress of France” – Gladstone Dock June 1956</a:t>
            </a:r>
          </a:p>
        </p:txBody>
      </p:sp>
      <p:pic>
        <p:nvPicPr>
          <p:cNvPr id="4" name="Picture 3" descr="A picture containing boat, water, outdoor, ship&#10;&#10;Description automatically generated">
            <a:extLst>
              <a:ext uri="{FF2B5EF4-FFF2-40B4-BE49-F238E27FC236}">
                <a16:creationId xmlns:a16="http://schemas.microsoft.com/office/drawing/2014/main" id="{EA668432-2E74-6695-7868-DE333CCD0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74" y="1855286"/>
            <a:ext cx="4887468" cy="43296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Two people posing for a photo&#10;&#10;Description automatically generated">
            <a:extLst>
              <a:ext uri="{FF2B5EF4-FFF2-40B4-BE49-F238E27FC236}">
                <a16:creationId xmlns:a16="http://schemas.microsoft.com/office/drawing/2014/main" id="{686C56A7-B994-CEA2-B34C-A379A3C7E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304" y="1855286"/>
            <a:ext cx="3257550" cy="4391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E5A60-2E68-F09A-DE8F-09D99F8B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00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2124-3899-67A2-1113-93A8EB56F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floating bearing </a:t>
            </a:r>
            <a:br>
              <a:rPr lang="en-GB" dirty="0"/>
            </a:br>
            <a:r>
              <a:rPr lang="en-GB" dirty="0"/>
              <a:t>9 ½” inside dia 12”outside dia</a:t>
            </a:r>
          </a:p>
        </p:txBody>
      </p:sp>
      <p:pic>
        <p:nvPicPr>
          <p:cNvPr id="6" name="Content Placeholder 5" descr="A picture containing text, person, old&#10;&#10;Description automatically generated">
            <a:extLst>
              <a:ext uri="{FF2B5EF4-FFF2-40B4-BE49-F238E27FC236}">
                <a16:creationId xmlns:a16="http://schemas.microsoft.com/office/drawing/2014/main" id="{3661A8CD-5202-D690-13BF-C4DBE8C07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2971" y="122301"/>
            <a:ext cx="4563006" cy="6614401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F1AF6-36C8-8AB8-A720-52A2DBA26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On T1 big end bearings. </a:t>
            </a:r>
          </a:p>
          <a:p>
            <a:r>
              <a:rPr lang="en-GB" dirty="0"/>
              <a:t>Fitted at Medicine Hat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8FB582-AC34-1BBC-19B9-4ED479A2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771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74653-73B9-8175-651E-870003E0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1956 on nights 12 – 8 am.</a:t>
            </a:r>
          </a:p>
        </p:txBody>
      </p:sp>
      <p:pic>
        <p:nvPicPr>
          <p:cNvPr id="6" name="Content Placeholder 5" descr="A group of men standing in front of a train&#10;&#10;Description automatically generated with medium confidence">
            <a:extLst>
              <a:ext uri="{FF2B5EF4-FFF2-40B4-BE49-F238E27FC236}">
                <a16:creationId xmlns:a16="http://schemas.microsoft.com/office/drawing/2014/main" id="{20BBAABC-B0A9-E0AC-382D-4B7736690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81" t="5974" r="11086" b="5328"/>
          <a:stretch/>
        </p:blipFill>
        <p:spPr>
          <a:xfrm>
            <a:off x="6472238" y="116240"/>
            <a:ext cx="3586162" cy="6667079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D04D-779E-71EF-CDFF-34A1B039B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Switcher Machinist</a:t>
            </a:r>
          </a:p>
          <a:p>
            <a:r>
              <a:rPr lang="en-GB" dirty="0"/>
              <a:t>My helper Michael </a:t>
            </a:r>
            <a:r>
              <a:rPr lang="en-GB" dirty="0" err="1"/>
              <a:t>Wislovich</a:t>
            </a:r>
            <a:r>
              <a:rPr lang="en-GB" dirty="0"/>
              <a:t> (Polish-Canadian). </a:t>
            </a:r>
          </a:p>
          <a:p>
            <a:r>
              <a:rPr lang="en-GB" dirty="0"/>
              <a:t>I was called a limey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3777B-2ABA-B335-3C94-487A8CA30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30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DE4DB-EADA-CA59-437A-A90171C5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5800 at 27degree F</a:t>
            </a:r>
          </a:p>
        </p:txBody>
      </p:sp>
      <p:pic>
        <p:nvPicPr>
          <p:cNvPr id="6" name="Content Placeholder 5" descr="A black and white photo of a train on a track&#10;&#10;Description automatically generated with medium confidence">
            <a:extLst>
              <a:ext uri="{FF2B5EF4-FFF2-40B4-BE49-F238E27FC236}">
                <a16:creationId xmlns:a16="http://schemas.microsoft.com/office/drawing/2014/main" id="{FF2B1F20-B9E1-75DA-746B-D315A867B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4080" y="1032993"/>
            <a:ext cx="7945283" cy="4792013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5D4E2B-EFE6-4A0A-9679-F125BE389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With Eddie Keener, fireman and Walter Dempsey switchman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F8D86E-65DF-AEC1-9F0E-E42C0714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261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21AAE-01F2-84F5-DD22-C2C5F3779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6269 V5a hump engine</a:t>
            </a:r>
          </a:p>
        </p:txBody>
      </p:sp>
      <p:pic>
        <p:nvPicPr>
          <p:cNvPr id="6" name="Content Placeholder 5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E07F0D80-AF14-9D0F-BD13-8B4706306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4355" y="946321"/>
            <a:ext cx="7807599" cy="4965358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CEF01E-797E-C676-AE09-B2A7C45B6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Engineer Carl Wilson (Mr Leak only at 8 am)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30ED3-A2AC-3F9D-21EE-F7DD0A40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40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7DC3A-C361-C070-2BBB-5A51D13C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597 Dpc 4-6-0 the oldest switcher</a:t>
            </a:r>
          </a:p>
        </p:txBody>
      </p:sp>
      <p:pic>
        <p:nvPicPr>
          <p:cNvPr id="6" name="Content Placeholder 5" descr="A black and white photo of a train engine&#10;&#10;Description automatically generated with medium confidence">
            <a:extLst>
              <a:ext uri="{FF2B5EF4-FFF2-40B4-BE49-F238E27FC236}">
                <a16:creationId xmlns:a16="http://schemas.microsoft.com/office/drawing/2014/main" id="{42ECA39F-CC12-6FE7-CEBE-AEFF23584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9465" y="248004"/>
            <a:ext cx="6232849" cy="6361992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C89ED-024E-8250-0731-9243042E7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Alco 1903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C38386-97A7-56B2-36FF-CFFD90614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80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AC6F8-A843-0E35-E8DB-5F41DF56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3616 N2a 2-8-0 switcher ex Ogden shops.</a:t>
            </a:r>
          </a:p>
        </p:txBody>
      </p:sp>
      <p:pic>
        <p:nvPicPr>
          <p:cNvPr id="6" name="Content Placeholder 5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952401E7-C9C9-FCFB-4133-32133A442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9769" y="990873"/>
            <a:ext cx="7739551" cy="4876253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57124-6B45-E9DC-1324-E7C261C5E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The cylinder blow crack seat in upper throttle valve removed and sent to shops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5B23B1-1EC4-E287-CBBB-685CBB01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508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6F91-E7DD-4AAE-6640-84439C4C3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922 D10g 4-6-0 became a switcher</a:t>
            </a:r>
          </a:p>
        </p:txBody>
      </p:sp>
      <p:pic>
        <p:nvPicPr>
          <p:cNvPr id="6" name="Content Placeholder 5" descr="A train on the tracks&#10;&#10;Description automatically generated with low confidence">
            <a:extLst>
              <a:ext uri="{FF2B5EF4-FFF2-40B4-BE49-F238E27FC236}">
                <a16:creationId xmlns:a16="http://schemas.microsoft.com/office/drawing/2014/main" id="{379805D1-6CF0-913A-F2A3-0E8A024B1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1489" y="1060199"/>
            <a:ext cx="7796054" cy="4737601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7D8ED-7DA8-8A3F-1E4C-1A8F17E14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Converted to </a:t>
            </a:r>
            <a:r>
              <a:rPr lang="en-GB" dirty="0" err="1"/>
              <a:t>Walchaerts</a:t>
            </a:r>
            <a:r>
              <a:rPr lang="en-GB" dirty="0"/>
              <a:t> valve gear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EE7BB-8BDA-60E8-BCC1-DAA7DB6C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540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410F-F2E4-CB1B-A1D6-BED8D50B6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3404 M4a 2-8-0</a:t>
            </a:r>
          </a:p>
        </p:txBody>
      </p:sp>
      <p:pic>
        <p:nvPicPr>
          <p:cNvPr id="6" name="Content Placeholder 5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0ED691B4-09F7-328C-DE38-475823BFE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4355" y="1030311"/>
            <a:ext cx="7875175" cy="4811803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6FD25-5577-C7B1-BB32-99DD87272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Best switcher, went east to Windsor Ontario in 1958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D87ED-4E12-17CD-29C0-BDBB0E66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21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1D2F5-0E5A-56AF-14BC-37402FAE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1282 G5d CLC 1948</a:t>
            </a:r>
          </a:p>
        </p:txBody>
      </p:sp>
      <p:pic>
        <p:nvPicPr>
          <p:cNvPr id="6" name="Content Placeholder 5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A061D5E4-47F8-AB3F-90F8-5DA1042BB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2701" y="1048745"/>
            <a:ext cx="7937335" cy="4760510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E1FF7-5AC0-2022-6CAE-DD4822C2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Coal fired on </a:t>
            </a:r>
            <a:r>
              <a:rPr lang="en-GB" dirty="0" err="1"/>
              <a:t>Kneehill</a:t>
            </a:r>
            <a:r>
              <a:rPr lang="en-GB" dirty="0"/>
              <a:t> mixed. </a:t>
            </a:r>
          </a:p>
          <a:p>
            <a:r>
              <a:rPr lang="en-GB" dirty="0"/>
              <a:t>9 years old at Alyth taking on water during </a:t>
            </a:r>
            <a:r>
              <a:rPr lang="en-GB" dirty="0" err="1"/>
              <a:t>firemens</a:t>
            </a:r>
            <a:r>
              <a:rPr lang="en-GB" dirty="0"/>
              <a:t> strike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28569-62BC-B5A1-ED79-D750785B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630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9867-5249-EE4C-7189-FA506AC8C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inspection job after passing air brake exam</a:t>
            </a:r>
          </a:p>
        </p:txBody>
      </p:sp>
      <p:pic>
        <p:nvPicPr>
          <p:cNvPr id="8" name="Content Placeholder 7" descr="A picture containing text, person, standing, person&#10;&#10;Description automatically generated">
            <a:extLst>
              <a:ext uri="{FF2B5EF4-FFF2-40B4-BE49-F238E27FC236}">
                <a16:creationId xmlns:a16="http://schemas.microsoft.com/office/drawing/2014/main" id="{8DF6B7F4-13F7-D873-EE84-6150B644D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0538" y="291175"/>
            <a:ext cx="7788322" cy="638108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88A9F-A669-1700-F1BA-03A1D05E1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On 2864 for the Edmonton mail.</a:t>
            </a:r>
          </a:p>
          <a:p>
            <a:r>
              <a:rPr lang="en-GB" dirty="0"/>
              <a:t>On the afternoon shift from 1600 to midnight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BFD88-A221-6D2A-51AD-CE52214C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00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55440-5D40-F2F0-DDAD-942CA598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3B53F-CD95-9205-D7BF-962459297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" y="286603"/>
            <a:ext cx="11643898" cy="51905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75051D-501D-C5FB-0977-D67198903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836" y="724984"/>
            <a:ext cx="3679108" cy="241546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6660D4-C682-6E73-A4C9-6558401581E3}"/>
              </a:ext>
            </a:extLst>
          </p:cNvPr>
          <p:cNvCxnSpPr>
            <a:cxnSpLocks/>
          </p:cNvCxnSpPr>
          <p:nvPr/>
        </p:nvCxnSpPr>
        <p:spPr>
          <a:xfrm flipH="1">
            <a:off x="4073236" y="2175741"/>
            <a:ext cx="5778214" cy="567459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C9F20-F542-5A35-C4BA-6B41E392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41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0D46B-0B2B-7313-A40A-3CE78F60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Brake examination in October 1958 for steam &amp; diesel locos certification</a:t>
            </a:r>
          </a:p>
        </p:txBody>
      </p:sp>
      <p:pic>
        <p:nvPicPr>
          <p:cNvPr id="6" name="Content Placeholder 5" descr="A picture containing text, receipt, document&#10;&#10;Description automatically generated">
            <a:extLst>
              <a:ext uri="{FF2B5EF4-FFF2-40B4-BE49-F238E27FC236}">
                <a16:creationId xmlns:a16="http://schemas.microsoft.com/office/drawing/2014/main" id="{F4DAD83B-BD11-36BA-4C17-032CDDD06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376" y="957933"/>
            <a:ext cx="7960580" cy="4899941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D79DE-E266-B9EE-208F-19A86E30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630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B25A-6ABA-8837-28AF-E264C13F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2863 RH side of the cab, showing foam meter </a:t>
            </a:r>
          </a:p>
        </p:txBody>
      </p:sp>
      <p:pic>
        <p:nvPicPr>
          <p:cNvPr id="6" name="Content Placeholder 5" descr="A picture containing text, posing, group&#10;&#10;Description automatically generated">
            <a:extLst>
              <a:ext uri="{FF2B5EF4-FFF2-40B4-BE49-F238E27FC236}">
                <a16:creationId xmlns:a16="http://schemas.microsoft.com/office/drawing/2014/main" id="{E5F31C1D-D1A8-E3F4-2C8D-CF3947312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63" t="10547" r="6772" b="9455"/>
          <a:stretch/>
        </p:blipFill>
        <p:spPr>
          <a:xfrm>
            <a:off x="4934482" y="276532"/>
            <a:ext cx="6442749" cy="6304936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4F11B-AF12-C412-E991-86E5D1F4D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Indicating foam forming at the top of the boiler water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3D894-6694-7A31-8F80-C8BA4423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45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D64A2-98A0-E3E0-C710-7CDFEFED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2863 showing foam blow off and dynamo</a:t>
            </a:r>
          </a:p>
        </p:txBody>
      </p:sp>
      <p:pic>
        <p:nvPicPr>
          <p:cNvPr id="6" name="Content Placeholder 5" descr="A picture containing indoor, old&#10;&#10;Description automatically generated">
            <a:extLst>
              <a:ext uri="{FF2B5EF4-FFF2-40B4-BE49-F238E27FC236}">
                <a16:creationId xmlns:a16="http://schemas.microsoft.com/office/drawing/2014/main" id="{774D33C9-3215-7646-3B51-011BB2289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2039" y="103978"/>
            <a:ext cx="6429374" cy="6594937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6FD83-B4D7-3FDA-8C10-BBFDE4B65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352B1-38A1-7C1C-F138-705029F5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19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36DC-E46A-9E98-CA94-478614EC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2863 Crosby bell and ringer</a:t>
            </a:r>
          </a:p>
        </p:txBody>
      </p:sp>
      <p:pic>
        <p:nvPicPr>
          <p:cNvPr id="6" name="Content Placeholder 5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3A632015-94F8-AEFD-58A0-BCC05E260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3469" y="151034"/>
            <a:ext cx="6529388" cy="6636428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7774C-A812-E972-7AD8-1C671FAC7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92FC0-7A78-0A92-04A9-1FB0B583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35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5707-E180-0657-096C-77B9C393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2863 Fireman’s gauges</a:t>
            </a:r>
          </a:p>
        </p:txBody>
      </p:sp>
      <p:pic>
        <p:nvPicPr>
          <p:cNvPr id="6" name="Content Placeholder 5" descr="A picture containing device, gauge, different, old&#10;&#10;Description automatically generated">
            <a:extLst>
              <a:ext uri="{FF2B5EF4-FFF2-40B4-BE49-F238E27FC236}">
                <a16:creationId xmlns:a16="http://schemas.microsoft.com/office/drawing/2014/main" id="{ED2E89D3-36C8-4F61-66C9-5CC4C0B6A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0613" y="190907"/>
            <a:ext cx="6476042" cy="652421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0D499-1EFB-C353-1AF1-E88AFD850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dirty="0"/>
              <a:t>Boiler pressure</a:t>
            </a:r>
          </a:p>
          <a:p>
            <a:r>
              <a:rPr lang="en-GB" dirty="0"/>
              <a:t>Steam heat</a:t>
            </a:r>
          </a:p>
          <a:p>
            <a:r>
              <a:rPr lang="en-GB" dirty="0"/>
              <a:t>Water pump pressure</a:t>
            </a:r>
          </a:p>
          <a:p>
            <a:r>
              <a:rPr lang="en-GB" dirty="0"/>
              <a:t>Booster engine pressure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E483E-0135-65C1-2BDE-68E81998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27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E404-6EFA-3A29-72E1-3EE318966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5933 for scrap</a:t>
            </a:r>
            <a:br>
              <a:rPr lang="en-GB" dirty="0"/>
            </a:br>
            <a:r>
              <a:rPr lang="en-GB" dirty="0"/>
              <a:t>2863 East for traffic and special job in 1959</a:t>
            </a:r>
          </a:p>
        </p:txBody>
      </p:sp>
      <p:pic>
        <p:nvPicPr>
          <p:cNvPr id="6" name="Content Placeholder 5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181B20F2-0CDF-9A61-2ECE-A329C6F4A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650" y="1428750"/>
            <a:ext cx="7846054" cy="4086225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FA923-B241-C3BD-9987-6C64F6169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Queen Elizabeth and Duke of Edinburgh visit?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406AD-F952-8CC6-78EB-BFDD8CF4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909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2F948-1574-13F8-1023-DC984F36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GM Gp9 with OK 4625 steam generator &amp; 2</a:t>
            </a:r>
            <a:r>
              <a:rPr lang="en-GB" baseline="30000" dirty="0"/>
              <a:t>nd</a:t>
            </a:r>
            <a:r>
              <a:rPr lang="en-GB" dirty="0"/>
              <a:t> Gp9</a:t>
            </a:r>
          </a:p>
        </p:txBody>
      </p:sp>
      <p:pic>
        <p:nvPicPr>
          <p:cNvPr id="6" name="Content Placeholder 5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ECD3D489-0881-E22C-3A4B-104394A40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9100" y="963654"/>
            <a:ext cx="7749719" cy="4865646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02A52-09F3-C072-EBAD-0752D2548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8509 &amp; 8533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5F717-57A2-4DA9-F569-1EAE0316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29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44040-9E22-2D65-5DE0-AD1BEE5A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Boilermaker fitting Vapor Clarkson OK4760 steam generator coils in an F unit</a:t>
            </a:r>
          </a:p>
        </p:txBody>
      </p:sp>
      <p:pic>
        <p:nvPicPr>
          <p:cNvPr id="6" name="Content Placeholder 5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50F8EC34-3DCB-CBDB-710C-DA2EB4E5A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2025" y="124407"/>
            <a:ext cx="6757988" cy="6678170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CC6DE-126C-E520-C71A-8BB2D56F0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E7EBE-882C-95C9-B7A6-3B8D784E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62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D755D-EB26-0D75-F985-6CA1EF31D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Kicking Horse Pass spirals</a:t>
            </a:r>
          </a:p>
        </p:txBody>
      </p:sp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7FA3A6-E5C6-D507-3A22-D20859279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0538" y="1479736"/>
            <a:ext cx="7434262" cy="3732513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14929-D27B-F3DE-2E34-5F4E8B49C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6DA53-6BCA-1740-5A01-3C98873C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2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9FF0-A36F-7598-91B7-FC7888F4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out on G9p dynamic brake fault 2</a:t>
            </a:r>
            <a:r>
              <a:rPr lang="en-GB" baseline="30000" dirty="0"/>
              <a:t>nd</a:t>
            </a:r>
            <a:r>
              <a:rPr lang="en-GB" dirty="0"/>
              <a:t> unit Gp9.</a:t>
            </a:r>
          </a:p>
        </p:txBody>
      </p:sp>
      <p:pic>
        <p:nvPicPr>
          <p:cNvPr id="6" name="Content Placeholder 5" descr="A couple of trains on the railway tracks&#10;&#10;Description automatically generated with low confidence">
            <a:extLst>
              <a:ext uri="{FF2B5EF4-FFF2-40B4-BE49-F238E27FC236}">
                <a16:creationId xmlns:a16="http://schemas.microsoft.com/office/drawing/2014/main" id="{0EF82F98-041A-63C9-A315-C5926F417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0526" y="613777"/>
            <a:ext cx="7739444" cy="5630445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6CDEF-A26F-E851-12D5-3003C4EDE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Stopped at Yoho loop between the </a:t>
            </a:r>
            <a:r>
              <a:rPr lang="en-GB" dirty="0" err="1"/>
              <a:t>the</a:t>
            </a:r>
            <a:r>
              <a:rPr lang="en-GB" dirty="0"/>
              <a:t> Mount Stephen spiral and Cathedral Mountain </a:t>
            </a:r>
            <a:r>
              <a:rPr lang="en-GB" dirty="0" err="1"/>
              <a:t>spiralto</a:t>
            </a:r>
            <a:r>
              <a:rPr lang="en-GB" dirty="0"/>
              <a:t> let train No8 through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A980A-0F02-06AC-672F-5A4ECEF7A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0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B320B1-4B37-8F43-1C4E-E4E487D8B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Train No 7 ‘The Dominion Montreal to Vancouver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CB292-F008-7E6D-0561-1E41B2D55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7AEF87-F837-2BA9-7817-9F67DC0B4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 A&amp; B unit plus GP9 with 4625 steam Generator</a:t>
            </a:r>
          </a:p>
          <a:p>
            <a:r>
              <a:rPr lang="en-GB" sz="2400" dirty="0"/>
              <a:t>Potage de Prairie</a:t>
            </a:r>
          </a:p>
        </p:txBody>
      </p:sp>
      <p:pic>
        <p:nvPicPr>
          <p:cNvPr id="4" name="Picture 3" descr="A train on the railway tracks&#10;&#10;Description automatically generated">
            <a:extLst>
              <a:ext uri="{FF2B5EF4-FFF2-40B4-BE49-F238E27FC236}">
                <a16:creationId xmlns:a16="http://schemas.microsoft.com/office/drawing/2014/main" id="{16EF6595-B197-48D7-DA40-2142FD81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5" y="203988"/>
            <a:ext cx="7425213" cy="59224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36325F-4282-4D7D-7BF3-15D454D6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92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4406-B9F7-DF99-216A-0A88F2F7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Gp9 dynamic brake grid out</a:t>
            </a:r>
          </a:p>
        </p:txBody>
      </p:sp>
      <p:pic>
        <p:nvPicPr>
          <p:cNvPr id="6" name="Content Placeholder 5" descr="A picture containing text, person, standing, group&#10;&#10;Description automatically generated">
            <a:extLst>
              <a:ext uri="{FF2B5EF4-FFF2-40B4-BE49-F238E27FC236}">
                <a16:creationId xmlns:a16="http://schemas.microsoft.com/office/drawing/2014/main" id="{49103F02-F452-537C-78F7-A9CC1F4BB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0588" y="210561"/>
            <a:ext cx="6929437" cy="6523020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F0475-0F34-70C3-1018-7F3337B54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Left to right</a:t>
            </a:r>
          </a:p>
          <a:p>
            <a:r>
              <a:rPr lang="en-GB" dirty="0"/>
              <a:t>John - machinist </a:t>
            </a:r>
          </a:p>
          <a:p>
            <a:r>
              <a:rPr lang="en-GB" dirty="0"/>
              <a:t>Joe – electrician</a:t>
            </a:r>
          </a:p>
          <a:p>
            <a:r>
              <a:rPr lang="en-GB" dirty="0"/>
              <a:t>Bill – electrician</a:t>
            </a:r>
          </a:p>
          <a:p>
            <a:r>
              <a:rPr lang="en-GB" dirty="0"/>
              <a:t>Fritz - machinist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29D5C-1879-3484-EA9D-78C694CA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557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4E8DB-9393-E01C-5945-9E3438CFA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5931 – 1959 going to Heritage Park, Calgary</a:t>
            </a:r>
          </a:p>
        </p:txBody>
      </p:sp>
      <p:pic>
        <p:nvPicPr>
          <p:cNvPr id="6" name="Content Placeholder 5" descr="A black train on a track&#10;&#10;Description automatically generated with low confidence">
            <a:extLst>
              <a:ext uri="{FF2B5EF4-FFF2-40B4-BE49-F238E27FC236}">
                <a16:creationId xmlns:a16="http://schemas.microsoft.com/office/drawing/2014/main" id="{2381ED72-2BDF-3F04-A0D0-AB46F57C8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2169" y="594359"/>
            <a:ext cx="7813391" cy="5710845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DD638-5A79-10F5-6D58-FBC01FACE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96DB4-EA07-A986-2ADC-D584C7A1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34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399F9-A544-9678-7719-41C03067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Dad and son Bill 2 ½ with 5931 in 1959</a:t>
            </a:r>
          </a:p>
        </p:txBody>
      </p:sp>
      <p:pic>
        <p:nvPicPr>
          <p:cNvPr id="6" name="Content Placeholder 5" descr="A picture containing person, outdoor, old&#10;&#10;Description automatically generated">
            <a:extLst>
              <a:ext uri="{FF2B5EF4-FFF2-40B4-BE49-F238E27FC236}">
                <a16:creationId xmlns:a16="http://schemas.microsoft.com/office/drawing/2014/main" id="{AAA6D025-1F19-BF0F-0322-68CD2C645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7738" y="142945"/>
            <a:ext cx="6703623" cy="6557893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B2AA4-3004-3954-A839-A3B0A337D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52385-912E-E780-1E3C-C886C305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239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D48C2-B5C7-4F8F-89CE-B34E8387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SS Empress of France homeward bound for Liverpool Pier Head, December 1959</a:t>
            </a:r>
          </a:p>
        </p:txBody>
      </p:sp>
      <p:pic>
        <p:nvPicPr>
          <p:cNvPr id="6" name="Content Placeholder 5" descr="A picture containing text, boat, outdoor&#10;&#10;Description automatically generated">
            <a:extLst>
              <a:ext uri="{FF2B5EF4-FFF2-40B4-BE49-F238E27FC236}">
                <a16:creationId xmlns:a16="http://schemas.microsoft.com/office/drawing/2014/main" id="{9CADA922-D4FE-1686-C179-8EBFB24E9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43" r="1304" b="5832"/>
          <a:stretch/>
        </p:blipFill>
        <p:spPr>
          <a:xfrm>
            <a:off x="4173793" y="408566"/>
            <a:ext cx="7727659" cy="6040868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57DAE-BA17-6893-973C-C7626FA36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166C2-1EF6-9D81-F95F-D1827372F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3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B94C2-4C23-1F3B-41F2-5D0D34322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196895"/>
            <a:ext cx="12192000" cy="591745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B80734-0E0F-53CD-27F3-E907F9BAB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Aylth</a:t>
            </a:r>
            <a:r>
              <a:rPr lang="en-GB" dirty="0"/>
              <a:t> Diesel 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EB5A1-A69F-C70F-2385-0634330F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541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DA01-7B6B-8097-4625-FDD93DE3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view of Alyth Roundhouse</a:t>
            </a:r>
          </a:p>
        </p:txBody>
      </p:sp>
      <p:pic>
        <p:nvPicPr>
          <p:cNvPr id="6" name="Content Placeholder 5" descr="A picture containing outdoor, sky, white, old&#10;&#10;Description automatically generated">
            <a:extLst>
              <a:ext uri="{FF2B5EF4-FFF2-40B4-BE49-F238E27FC236}">
                <a16:creationId xmlns:a16="http://schemas.microsoft.com/office/drawing/2014/main" id="{B7A660A6-A6E4-1E64-D153-084B17CF6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0809" y="1134065"/>
            <a:ext cx="7700442" cy="4589869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FD1E-3DBD-4233-2E55-5CD1933F5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From the wood bridge to the stockyard</a:t>
            </a:r>
          </a:p>
          <a:p>
            <a:r>
              <a:rPr lang="en-GB" sz="2400" dirty="0"/>
              <a:t>Locomotive 5910 Selkirk, T1a 2-10-4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4A2F9-1801-983A-EEB7-40D2B7E8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016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26B1-8BB7-680A-D04E-01163211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close up of a G3g Pacific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310FF-F1A8-4378-3C0B-348B1AA55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Big in height and width</a:t>
            </a:r>
          </a:p>
          <a:p>
            <a:r>
              <a:rPr lang="en-GB" dirty="0"/>
              <a:t>In for yearly exam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EE6D3-8AC9-178E-6693-77E01B7B6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Content Placeholder 7" descr="A picture containing text, black, old, device&#10;&#10;Description automatically generated">
            <a:extLst>
              <a:ext uri="{FF2B5EF4-FFF2-40B4-BE49-F238E27FC236}">
                <a16:creationId xmlns:a16="http://schemas.microsoft.com/office/drawing/2014/main" id="{99AC84FA-6513-12F8-87A2-1F2A8D3D3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57" t="4078" r="3138" b="6395"/>
          <a:stretch/>
        </p:blipFill>
        <p:spPr>
          <a:xfrm>
            <a:off x="4886327" y="217486"/>
            <a:ext cx="6575504" cy="6424861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26529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7D4F-85B8-D9F4-01F4-F8BED3143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East end of Alyth diesel shop fuelling points</a:t>
            </a:r>
          </a:p>
        </p:txBody>
      </p:sp>
      <p:pic>
        <p:nvPicPr>
          <p:cNvPr id="6" name="Content Placeholder 5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87840F89-24C9-F118-23F7-688EDAB69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6902" y="342447"/>
            <a:ext cx="7560297" cy="6133966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E431C-22BC-AD14-14F3-818C30725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DEF9B5-CED2-2022-930A-D571C35A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578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44F78-CE27-456E-15FB-55A0872DE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1929 built T1a 5914 at oil fuel road Alyth</a:t>
            </a:r>
          </a:p>
        </p:txBody>
      </p:sp>
      <p:pic>
        <p:nvPicPr>
          <p:cNvPr id="6" name="Content Placeholder 5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FEB4A575-BCB4-732A-D30D-73D3BB7E3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784" y="1012346"/>
            <a:ext cx="7838895" cy="4833307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1518F-F814-F083-90B6-4177A4B18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Private brass foundry behind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CC466-4073-7EF3-6CC0-168B0494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336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595D0-4AFD-AE38-9184-77D3B8E51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5927 the last T1b before scrapping</a:t>
            </a:r>
          </a:p>
        </p:txBody>
      </p:sp>
      <p:pic>
        <p:nvPicPr>
          <p:cNvPr id="6" name="Content Placeholder 5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E5F491CA-316F-2EC3-E3DF-BA1331ACB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1017" y="918776"/>
            <a:ext cx="7850909" cy="5020448"/>
          </a:xfrm>
          <a:ln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23A54-B13A-E8F9-AB6A-8B8810648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Filling up with 4100 gallons of Bunker C Oil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035CB-582B-6A9F-FB39-B31B1B38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9258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trospect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665</Words>
  <Application>Microsoft Office PowerPoint</Application>
  <PresentationFormat>Widescreen</PresentationFormat>
  <Paragraphs>131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Calibri</vt:lpstr>
      <vt:lpstr>Calibri Light</vt:lpstr>
      <vt:lpstr>Retrospect</vt:lpstr>
      <vt:lpstr>CPR Aylth Roundhouse and Diesel Depot</vt:lpstr>
      <vt:lpstr>CPS “Empress of France” – Gladstone Dock June 1956</vt:lpstr>
      <vt:lpstr>PowerPoint Presentation</vt:lpstr>
      <vt:lpstr>Train No 7 ‘The Dominion Montreal to Vancouver</vt:lpstr>
      <vt:lpstr>First view of Alyth Roundhouse</vt:lpstr>
      <vt:lpstr>First close up of a G3g Pacific</vt:lpstr>
      <vt:lpstr>East end of Alyth diesel shop fuelling points</vt:lpstr>
      <vt:lpstr>1929 built T1a 5914 at oil fuel road Alyth</vt:lpstr>
      <vt:lpstr>5927 the last T1b before scrapping</vt:lpstr>
      <vt:lpstr>Dimensions of Selkirk T1b 1938 build</vt:lpstr>
      <vt:lpstr>P2k 5469 2-8-2 1948 build at Alyth</vt:lpstr>
      <vt:lpstr>H1c 2833 4-6-4 Royal Hudson</vt:lpstr>
      <vt:lpstr>G3g 2448 4-6-2 at Alyth incoming road</vt:lpstr>
      <vt:lpstr>Overhaul of No4 Nathan LH lubricator</vt:lpstr>
      <vt:lpstr>5465 P2K 2-8-2 </vt:lpstr>
      <vt:lpstr>5465 P2K,2-8-2 </vt:lpstr>
      <vt:lpstr>Safety valves on 5933 set at 285 psi</vt:lpstr>
      <vt:lpstr>Yearly exam and inspection, moving parts on motion</vt:lpstr>
      <vt:lpstr>T1c 5931 on heavy freight on Brooks Division</vt:lpstr>
      <vt:lpstr>A floating bearing  9 ½” inside dia 12”outside dia</vt:lpstr>
      <vt:lpstr>September 1956 on nights 12 – 8 am.</vt:lpstr>
      <vt:lpstr>5800 at 27degree F</vt:lpstr>
      <vt:lpstr>6269 V5a hump engine</vt:lpstr>
      <vt:lpstr>597 Dpc 4-6-0 the oldest switcher</vt:lpstr>
      <vt:lpstr>3616 N2a 2-8-0 switcher ex Ogden shops.</vt:lpstr>
      <vt:lpstr>922 D10g 4-6-0 became a switcher</vt:lpstr>
      <vt:lpstr>3404 M4a 2-8-0</vt:lpstr>
      <vt:lpstr>1282 G5d CLC 1948</vt:lpstr>
      <vt:lpstr>First inspection job after passing air brake exam</vt:lpstr>
      <vt:lpstr>Brake examination in October 1958 for steam &amp; diesel locos certification</vt:lpstr>
      <vt:lpstr>2863 RH side of the cab, showing foam meter </vt:lpstr>
      <vt:lpstr>2863 showing foam blow off and dynamo</vt:lpstr>
      <vt:lpstr>2863 Crosby bell and ringer</vt:lpstr>
      <vt:lpstr>2863 Fireman’s gauges</vt:lpstr>
      <vt:lpstr>5933 for scrap 2863 East for traffic and special job in 1959</vt:lpstr>
      <vt:lpstr>GM Gp9 with OK 4625 steam generator &amp; 2nd Gp9</vt:lpstr>
      <vt:lpstr>Boilermaker fitting Vapor Clarkson OK4760 steam generator coils in an F unit</vt:lpstr>
      <vt:lpstr>Kicking Horse Pass spirals</vt:lpstr>
      <vt:lpstr>Call out on G9p dynamic brake fault 2nd unit Gp9.</vt:lpstr>
      <vt:lpstr>Gp9 dynamic brake grid out</vt:lpstr>
      <vt:lpstr>5931 – 1959 going to Heritage Park, Calgary</vt:lpstr>
      <vt:lpstr>Dad and son Bill 2 ½ with 5931 in 1959</vt:lpstr>
      <vt:lpstr>SS Empress of France homeward bound for Liverpool Pier Head, December 1959</vt:lpstr>
      <vt:lpstr>Aylth Diesel Shop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CPR Aylth Roundhouse and Diesel Depot</dc:title>
  <dc:creator>John Hind</dc:creator>
  <cp:lastModifiedBy>John Hind</cp:lastModifiedBy>
  <cp:revision>1</cp:revision>
  <dcterms:created xsi:type="dcterms:W3CDTF">2022-10-11T21:06:04Z</dcterms:created>
  <dcterms:modified xsi:type="dcterms:W3CDTF">2022-10-12T23:08:42Z</dcterms:modified>
</cp:coreProperties>
</file>